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6" r:id="rId3"/>
    <p:sldId id="274" r:id="rId4"/>
    <p:sldId id="281" r:id="rId5"/>
    <p:sldId id="289" r:id="rId6"/>
    <p:sldId id="284" r:id="rId7"/>
    <p:sldId id="275" r:id="rId8"/>
    <p:sldId id="295" r:id="rId9"/>
    <p:sldId id="269" r:id="rId10"/>
    <p:sldId id="296" r:id="rId11"/>
    <p:sldId id="297" r:id="rId12"/>
    <p:sldId id="298" r:id="rId13"/>
    <p:sldId id="290" r:id="rId14"/>
    <p:sldId id="291" r:id="rId15"/>
    <p:sldId id="258" r:id="rId16"/>
    <p:sldId id="259" r:id="rId17"/>
    <p:sldId id="267" r:id="rId18"/>
    <p:sldId id="299" r:id="rId19"/>
    <p:sldId id="300" r:id="rId20"/>
    <p:sldId id="262" r:id="rId21"/>
    <p:sldId id="301" r:id="rId22"/>
    <p:sldId id="302" r:id="rId23"/>
    <p:sldId id="303" r:id="rId24"/>
    <p:sldId id="304" r:id="rId25"/>
    <p:sldId id="260" r:id="rId26"/>
    <p:sldId id="261" r:id="rId27"/>
    <p:sldId id="263" r:id="rId28"/>
    <p:sldId id="264" r:id="rId29"/>
    <p:sldId id="272" r:id="rId30"/>
    <p:sldId id="265" r:id="rId3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01D"/>
    <a:srgbClr val="E01F1D"/>
    <a:srgbClr val="C11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59E5D-447B-FB89-AD2B-21D56C53E143}" v="6" dt="2026-08-08T21:12:11.601"/>
    <p1510:client id="{547390D4-1483-CC08-75ED-C583107C7C84}" v="10" dt="2026-08-09T08:37:00.619"/>
    <p1510:client id="{733A3BF6-4E04-087A-CF0C-A19D1B579900}" v="11" dt="2026-08-07T09:23:03.844"/>
    <p1510:client id="{B1E36F83-51FC-1492-30F3-9197678F204B}" v="218" dt="2026-08-07T13:04:07.349"/>
    <p1510:client id="{DB1D9E02-E4AC-B5D5-7D06-601DAA70E557}" v="22" dt="2026-08-07T08:42:15.486"/>
    <p1510:client id="{F3841E73-2CB1-B3DC-8241-7DCE76B78C48}" v="13" dt="2026-08-09T08:14:09.907"/>
  </p1510:revLst>
</p1510:revInfo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iddels stil 1 – uthevin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iddels stil 1 – uthevin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llerås, Berit" userId="S::berit.folleras@setesdal.vgs.no::5f723214-b511-4783-848c-11fac3ac8410" providerId="AD" clId="Web-{547390D4-1483-CC08-75ED-C583107C7C84}"/>
    <pc:docChg chg="modSld">
      <pc:chgData name="Follerås, Berit" userId="S::berit.folleras@setesdal.vgs.no::5f723214-b511-4783-848c-11fac3ac8410" providerId="AD" clId="Web-{547390D4-1483-CC08-75ED-C583107C7C84}" dt="2026-08-09T08:37:00.619" v="10" actId="20577"/>
      <pc:docMkLst>
        <pc:docMk/>
      </pc:docMkLst>
      <pc:sldChg chg="modSp">
        <pc:chgData name="Follerås, Berit" userId="S::berit.folleras@setesdal.vgs.no::5f723214-b511-4783-848c-11fac3ac8410" providerId="AD" clId="Web-{547390D4-1483-CC08-75ED-C583107C7C84}" dt="2026-08-09T08:24:30.796" v="3" actId="20577"/>
        <pc:sldMkLst>
          <pc:docMk/>
          <pc:sldMk cId="4088512950" sldId="275"/>
        </pc:sldMkLst>
        <pc:spChg chg="mod">
          <ac:chgData name="Follerås, Berit" userId="S::berit.folleras@setesdal.vgs.no::5f723214-b511-4783-848c-11fac3ac8410" providerId="AD" clId="Web-{547390D4-1483-CC08-75ED-C583107C7C84}" dt="2026-08-09T08:24:30.796" v="3" actId="20577"/>
          <ac:spMkLst>
            <pc:docMk/>
            <pc:sldMk cId="4088512950" sldId="275"/>
            <ac:spMk id="3" creationId="{7C786236-49B0-43F0-8326-707BB31B98AC}"/>
          </ac:spMkLst>
        </pc:spChg>
      </pc:sldChg>
      <pc:sldChg chg="modSp">
        <pc:chgData name="Follerås, Berit" userId="S::berit.folleras@setesdal.vgs.no::5f723214-b511-4783-848c-11fac3ac8410" providerId="AD" clId="Web-{547390D4-1483-CC08-75ED-C583107C7C84}" dt="2026-08-09T08:37:00.619" v="10" actId="20577"/>
        <pc:sldMkLst>
          <pc:docMk/>
          <pc:sldMk cId="3415119172" sldId="296"/>
        </pc:sldMkLst>
        <pc:spChg chg="mod">
          <ac:chgData name="Follerås, Berit" userId="S::berit.folleras@setesdal.vgs.no::5f723214-b511-4783-848c-11fac3ac8410" providerId="AD" clId="Web-{547390D4-1483-CC08-75ED-C583107C7C84}" dt="2026-08-09T08:37:00.619" v="10" actId="20577"/>
          <ac:spMkLst>
            <pc:docMk/>
            <pc:sldMk cId="3415119172" sldId="296"/>
            <ac:spMk id="3" creationId="{350F78AE-7141-C55A-60AF-E4A52261E3A1}"/>
          </ac:spMkLst>
        </pc:spChg>
      </pc:sldChg>
    </pc:docChg>
  </pc:docChgLst>
  <pc:docChgLst>
    <pc:chgData name="Follerås, Berit" userId="S::berit.folleras@setesdal.vgs.no::5f723214-b511-4783-848c-11fac3ac8410" providerId="AD" clId="Web-{B1E36F83-51FC-1492-30F3-9197678F204B}"/>
    <pc:docChg chg="modSld">
      <pc:chgData name="Follerås, Berit" userId="S::berit.folleras@setesdal.vgs.no::5f723214-b511-4783-848c-11fac3ac8410" providerId="AD" clId="Web-{B1E36F83-51FC-1492-30F3-9197678F204B}" dt="2026-08-07T13:04:07.349" v="274" actId="20577"/>
      <pc:docMkLst>
        <pc:docMk/>
      </pc:docMkLst>
      <pc:sldChg chg="modSp">
        <pc:chgData name="Follerås, Berit" userId="S::berit.folleras@setesdal.vgs.no::5f723214-b511-4783-848c-11fac3ac8410" providerId="AD" clId="Web-{B1E36F83-51FC-1492-30F3-9197678F204B}" dt="2026-08-07T13:04:07.349" v="274" actId="20577"/>
        <pc:sldMkLst>
          <pc:docMk/>
          <pc:sldMk cId="3856057252" sldId="260"/>
        </pc:sldMkLst>
        <pc:spChg chg="mod">
          <ac:chgData name="Follerås, Berit" userId="S::berit.folleras@setesdal.vgs.no::5f723214-b511-4783-848c-11fac3ac8410" providerId="AD" clId="Web-{B1E36F83-51FC-1492-30F3-9197678F204B}" dt="2026-08-07T13:04:07.349" v="274" actId="20577"/>
          <ac:spMkLst>
            <pc:docMk/>
            <pc:sldMk cId="3856057252" sldId="260"/>
            <ac:spMk id="3" creationId="{758420FF-6CAC-4F28-8B82-2BF9A94A8986}"/>
          </ac:spMkLst>
        </pc:spChg>
      </pc:sldChg>
      <pc:sldChg chg="modSp">
        <pc:chgData name="Follerås, Berit" userId="S::berit.folleras@setesdal.vgs.no::5f723214-b511-4783-848c-11fac3ac8410" providerId="AD" clId="Web-{B1E36F83-51FC-1492-30F3-9197678F204B}" dt="2026-08-07T12:57:20.643" v="51" actId="20577"/>
        <pc:sldMkLst>
          <pc:docMk/>
          <pc:sldMk cId="4190600565" sldId="290"/>
        </pc:sldMkLst>
        <pc:graphicFrameChg chg="modGraphic">
          <ac:chgData name="Follerås, Berit" userId="S::berit.folleras@setesdal.vgs.no::5f723214-b511-4783-848c-11fac3ac8410" providerId="AD" clId="Web-{B1E36F83-51FC-1492-30F3-9197678F204B}" dt="2026-08-07T12:57:20.643" v="51" actId="20577"/>
          <ac:graphicFrameMkLst>
            <pc:docMk/>
            <pc:sldMk cId="4190600565" sldId="290"/>
            <ac:graphicFrameMk id="5" creationId="{6A5E32F2-32DE-D5DD-D775-916691C21084}"/>
          </ac:graphicFrameMkLst>
        </pc:graphicFrameChg>
      </pc:sldChg>
      <pc:sldChg chg="modSp">
        <pc:chgData name="Follerås, Berit" userId="S::berit.folleras@setesdal.vgs.no::5f723214-b511-4783-848c-11fac3ac8410" providerId="AD" clId="Web-{B1E36F83-51FC-1492-30F3-9197678F204B}" dt="2026-08-07T12:58:57.222" v="75" actId="20577"/>
        <pc:sldMkLst>
          <pc:docMk/>
          <pc:sldMk cId="1138206116" sldId="291"/>
        </pc:sldMkLst>
        <pc:spChg chg="mod">
          <ac:chgData name="Follerås, Berit" userId="S::berit.folleras@setesdal.vgs.no::5f723214-b511-4783-848c-11fac3ac8410" providerId="AD" clId="Web-{B1E36F83-51FC-1492-30F3-9197678F204B}" dt="2026-08-07T12:58:57.222" v="75" actId="20577"/>
          <ac:spMkLst>
            <pc:docMk/>
            <pc:sldMk cId="1138206116" sldId="291"/>
            <ac:spMk id="5" creationId="{A5922AB7-FFB5-4FBA-A666-1EAD37BF12E5}"/>
          </ac:spMkLst>
        </pc:spChg>
      </pc:sldChg>
    </pc:docChg>
  </pc:docChgLst>
  <pc:docChgLst>
    <pc:chgData name="Røed, Jens Petter" userId="S::jens.petter.roed@setesdal.vgs.no::cf78c695-1b7a-4150-b91e-16e0d2041fde" providerId="AD" clId="Web-{0BB59E5D-447B-FB89-AD2B-21D56C53E143}"/>
    <pc:docChg chg="modSld">
      <pc:chgData name="Røed, Jens Petter" userId="S::jens.petter.roed@setesdal.vgs.no::cf78c695-1b7a-4150-b91e-16e0d2041fde" providerId="AD" clId="Web-{0BB59E5D-447B-FB89-AD2B-21D56C53E143}" dt="2026-08-08T21:12:11.601" v="5" actId="20577"/>
      <pc:docMkLst>
        <pc:docMk/>
      </pc:docMkLst>
      <pc:sldChg chg="modSp">
        <pc:chgData name="Røed, Jens Petter" userId="S::jens.petter.roed@setesdal.vgs.no::cf78c695-1b7a-4150-b91e-16e0d2041fde" providerId="AD" clId="Web-{0BB59E5D-447B-FB89-AD2B-21D56C53E143}" dt="2026-08-08T21:11:20.647" v="1" actId="20577"/>
        <pc:sldMkLst>
          <pc:docMk/>
          <pc:sldMk cId="1175753989" sldId="266"/>
        </pc:sldMkLst>
        <pc:spChg chg="mod">
          <ac:chgData name="Røed, Jens Petter" userId="S::jens.petter.roed@setesdal.vgs.no::cf78c695-1b7a-4150-b91e-16e0d2041fde" providerId="AD" clId="Web-{0BB59E5D-447B-FB89-AD2B-21D56C53E143}" dt="2026-08-08T21:11:20.647" v="1" actId="20577"/>
          <ac:spMkLst>
            <pc:docMk/>
            <pc:sldMk cId="1175753989" sldId="266"/>
            <ac:spMk id="2" creationId="{00000000-0000-0000-0000-000000000000}"/>
          </ac:spMkLst>
        </pc:spChg>
      </pc:sldChg>
      <pc:sldChg chg="modSp">
        <pc:chgData name="Røed, Jens Petter" userId="S::jens.petter.roed@setesdal.vgs.no::cf78c695-1b7a-4150-b91e-16e0d2041fde" providerId="AD" clId="Web-{0BB59E5D-447B-FB89-AD2B-21D56C53E143}" dt="2026-08-08T21:12:11.601" v="5" actId="20577"/>
        <pc:sldMkLst>
          <pc:docMk/>
          <pc:sldMk cId="2151070433" sldId="284"/>
        </pc:sldMkLst>
        <pc:spChg chg="mod">
          <ac:chgData name="Røed, Jens Petter" userId="S::jens.petter.roed@setesdal.vgs.no::cf78c695-1b7a-4150-b91e-16e0d2041fde" providerId="AD" clId="Web-{0BB59E5D-447B-FB89-AD2B-21D56C53E143}" dt="2026-08-08T21:12:11.601" v="5" actId="20577"/>
          <ac:spMkLst>
            <pc:docMk/>
            <pc:sldMk cId="2151070433" sldId="284"/>
            <ac:spMk id="2" creationId="{6E372D0C-BDC4-1AD9-0CDE-94D8424C02BA}"/>
          </ac:spMkLst>
        </pc:spChg>
      </pc:sldChg>
    </pc:docChg>
  </pc:docChgLst>
  <pc:docChgLst>
    <pc:chgData name="Røed, Jens Petter" userId="S::jens.petter.roed@setesdal.vgs.no::cf78c695-1b7a-4150-b91e-16e0d2041fde" providerId="AD" clId="Web-{733A3BF6-4E04-087A-CF0C-A19D1B579900}"/>
    <pc:docChg chg="modSld">
      <pc:chgData name="Røed, Jens Petter" userId="S::jens.petter.roed@setesdal.vgs.no::cf78c695-1b7a-4150-b91e-16e0d2041fde" providerId="AD" clId="Web-{733A3BF6-4E04-087A-CF0C-A19D1B579900}" dt="2026-08-07T09:23:03.844" v="10" actId="20577"/>
      <pc:docMkLst>
        <pc:docMk/>
      </pc:docMkLst>
      <pc:sldChg chg="modSp">
        <pc:chgData name="Røed, Jens Petter" userId="S::jens.petter.roed@setesdal.vgs.no::cf78c695-1b7a-4150-b91e-16e0d2041fde" providerId="AD" clId="Web-{733A3BF6-4E04-087A-CF0C-A19D1B579900}" dt="2026-08-07T09:23:03.844" v="10" actId="20577"/>
        <pc:sldMkLst>
          <pc:docMk/>
          <pc:sldMk cId="3856057252" sldId="260"/>
        </pc:sldMkLst>
        <pc:spChg chg="mod">
          <ac:chgData name="Røed, Jens Petter" userId="S::jens.petter.roed@setesdal.vgs.no::cf78c695-1b7a-4150-b91e-16e0d2041fde" providerId="AD" clId="Web-{733A3BF6-4E04-087A-CF0C-A19D1B579900}" dt="2026-08-07T09:23:03.844" v="10" actId="20577"/>
          <ac:spMkLst>
            <pc:docMk/>
            <pc:sldMk cId="3856057252" sldId="260"/>
            <ac:spMk id="3" creationId="{758420FF-6CAC-4F28-8B82-2BF9A94A8986}"/>
          </ac:spMkLst>
        </pc:spChg>
      </pc:sldChg>
      <pc:sldChg chg="modSp">
        <pc:chgData name="Røed, Jens Petter" userId="S::jens.petter.roed@setesdal.vgs.no::cf78c695-1b7a-4150-b91e-16e0d2041fde" providerId="AD" clId="Web-{733A3BF6-4E04-087A-CF0C-A19D1B579900}" dt="2026-08-07T09:21:05.719" v="2" actId="20577"/>
        <pc:sldMkLst>
          <pc:docMk/>
          <pc:sldMk cId="3959933804" sldId="281"/>
        </pc:sldMkLst>
        <pc:spChg chg="mod">
          <ac:chgData name="Røed, Jens Petter" userId="S::jens.petter.roed@setesdal.vgs.no::cf78c695-1b7a-4150-b91e-16e0d2041fde" providerId="AD" clId="Web-{733A3BF6-4E04-087A-CF0C-A19D1B579900}" dt="2026-08-07T09:21:05.719" v="2" actId="20577"/>
          <ac:spMkLst>
            <pc:docMk/>
            <pc:sldMk cId="3959933804" sldId="281"/>
            <ac:spMk id="3" creationId="{5A27878E-80EF-A333-9366-E90757CCF011}"/>
          </ac:spMkLst>
        </pc:spChg>
      </pc:sldChg>
    </pc:docChg>
  </pc:docChgLst>
  <pc:docChgLst>
    <pc:chgData name="Follerås, Berit" userId="5f723214-b511-4783-848c-11fac3ac8410" providerId="ADAL" clId="{73C5264A-EAAA-4F21-AE1B-E58BCB8B9DCA}"/>
    <pc:docChg chg="modSld">
      <pc:chgData name="Follerås, Berit" userId="5f723214-b511-4783-848c-11fac3ac8410" providerId="ADAL" clId="{73C5264A-EAAA-4F21-AE1B-E58BCB8B9DCA}" dt="2026-08-03T10:55:36.857" v="2" actId="27636"/>
      <pc:docMkLst>
        <pc:docMk/>
      </pc:docMkLst>
      <pc:sldChg chg="modSp">
        <pc:chgData name="Follerås, Berit" userId="5f723214-b511-4783-848c-11fac3ac8410" providerId="ADAL" clId="{73C5264A-EAAA-4F21-AE1B-E58BCB8B9DCA}" dt="2026-08-03T10:55:36.857" v="2" actId="27636"/>
        <pc:sldMkLst>
          <pc:docMk/>
          <pc:sldMk cId="4190600565" sldId="290"/>
        </pc:sldMkLst>
        <pc:graphicFrameChg chg="mod">
          <ac:chgData name="Follerås, Berit" userId="5f723214-b511-4783-848c-11fac3ac8410" providerId="ADAL" clId="{73C5264A-EAAA-4F21-AE1B-E58BCB8B9DCA}" dt="2026-08-03T10:55:36.857" v="2" actId="27636"/>
          <ac:graphicFrameMkLst>
            <pc:docMk/>
            <pc:sldMk cId="4190600565" sldId="290"/>
            <ac:graphicFrameMk id="5" creationId="{6A5E32F2-32DE-D5DD-D775-916691C21084}"/>
          </ac:graphicFrameMkLst>
        </pc:graphicFrameChg>
      </pc:sldChg>
    </pc:docChg>
  </pc:docChgLst>
  <pc:docChgLst>
    <pc:chgData name="Follerås, Berit" userId="S::berit.folleras@setesdal.vgs.no::5f723214-b511-4783-848c-11fac3ac8410" providerId="AD" clId="Web-{F3841E73-2CB1-B3DC-8241-7DCE76B78C48}"/>
    <pc:docChg chg="addSld delSld">
      <pc:chgData name="Follerås, Berit" userId="S::berit.folleras@setesdal.vgs.no::5f723214-b511-4783-848c-11fac3ac8410" providerId="AD" clId="Web-{F3841E73-2CB1-B3DC-8241-7DCE76B78C48}" dt="2026-08-09T08:14:09.907" v="12"/>
      <pc:docMkLst>
        <pc:docMk/>
      </pc:docMkLst>
      <pc:sldChg chg="add del">
        <pc:chgData name="Follerås, Berit" userId="S::berit.folleras@setesdal.vgs.no::5f723214-b511-4783-848c-11fac3ac8410" providerId="AD" clId="Web-{F3841E73-2CB1-B3DC-8241-7DCE76B78C48}" dt="2026-08-09T08:12:34.782" v="8"/>
        <pc:sldMkLst>
          <pc:docMk/>
          <pc:sldMk cId="3801248974" sldId="262"/>
        </pc:sldMkLst>
      </pc:sldChg>
      <pc:sldChg chg="del">
        <pc:chgData name="Follerås, Berit" userId="S::berit.folleras@setesdal.vgs.no::5f723214-b511-4783-848c-11fac3ac8410" providerId="AD" clId="Web-{F3841E73-2CB1-B3DC-8241-7DCE76B78C48}" dt="2026-08-09T08:10:23.610" v="0"/>
        <pc:sldMkLst>
          <pc:docMk/>
          <pc:sldMk cId="3001025166" sldId="271"/>
        </pc:sldMkLst>
      </pc:sldChg>
      <pc:sldChg chg="del">
        <pc:chgData name="Follerås, Berit" userId="S::berit.folleras@setesdal.vgs.no::5f723214-b511-4783-848c-11fac3ac8410" providerId="AD" clId="Web-{F3841E73-2CB1-B3DC-8241-7DCE76B78C48}" dt="2026-08-09T08:10:27.688" v="2"/>
        <pc:sldMkLst>
          <pc:docMk/>
          <pc:sldMk cId="3845114198" sldId="273"/>
        </pc:sldMkLst>
      </pc:sldChg>
      <pc:sldChg chg="del">
        <pc:chgData name="Follerås, Berit" userId="S::berit.folleras@setesdal.vgs.no::5f723214-b511-4783-848c-11fac3ac8410" providerId="AD" clId="Web-{F3841E73-2CB1-B3DC-8241-7DCE76B78C48}" dt="2026-08-09T08:10:25.860" v="1"/>
        <pc:sldMkLst>
          <pc:docMk/>
          <pc:sldMk cId="2438272392" sldId="292"/>
        </pc:sldMkLst>
      </pc:sldChg>
      <pc:sldChg chg="del">
        <pc:chgData name="Follerås, Berit" userId="S::berit.folleras@setesdal.vgs.no::5f723214-b511-4783-848c-11fac3ac8410" providerId="AD" clId="Web-{F3841E73-2CB1-B3DC-8241-7DCE76B78C48}" dt="2026-08-09T08:10:33.673" v="4"/>
        <pc:sldMkLst>
          <pc:docMk/>
          <pc:sldMk cId="2847449145" sldId="293"/>
        </pc:sldMkLst>
      </pc:sldChg>
      <pc:sldChg chg="del">
        <pc:chgData name="Follerås, Berit" userId="S::berit.folleras@setesdal.vgs.no::5f723214-b511-4783-848c-11fac3ac8410" providerId="AD" clId="Web-{F3841E73-2CB1-B3DC-8241-7DCE76B78C48}" dt="2026-08-09T08:10:35.813" v="5"/>
        <pc:sldMkLst>
          <pc:docMk/>
          <pc:sldMk cId="3038520701" sldId="294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1:58.782" v="6"/>
        <pc:sldMkLst>
          <pc:docMk/>
          <pc:sldMk cId="3001025166" sldId="299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2:12.423" v="7"/>
        <pc:sldMkLst>
          <pc:docMk/>
          <pc:sldMk cId="2438272392" sldId="300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3:20.642" v="9"/>
        <pc:sldMkLst>
          <pc:docMk/>
          <pc:sldMk cId="2847449145" sldId="301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3:38.657" v="10"/>
        <pc:sldMkLst>
          <pc:docMk/>
          <pc:sldMk cId="3038520701" sldId="302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3:53.501" v="11"/>
        <pc:sldMkLst>
          <pc:docMk/>
          <pc:sldMk cId="1140354319" sldId="303"/>
        </pc:sldMkLst>
      </pc:sldChg>
      <pc:sldChg chg="add">
        <pc:chgData name="Follerås, Berit" userId="S::berit.folleras@setesdal.vgs.no::5f723214-b511-4783-848c-11fac3ac8410" providerId="AD" clId="Web-{F3841E73-2CB1-B3DC-8241-7DCE76B78C48}" dt="2026-08-09T08:14:09.907" v="12"/>
        <pc:sldMkLst>
          <pc:docMk/>
          <pc:sldMk cId="857200116" sldId="304"/>
        </pc:sldMkLst>
      </pc:sldChg>
      <pc:sldMasterChg chg="addSldLayout">
        <pc:chgData name="Follerås, Berit" userId="S::berit.folleras@setesdal.vgs.no::5f723214-b511-4783-848c-11fac3ac8410" providerId="AD" clId="Web-{F3841E73-2CB1-B3DC-8241-7DCE76B78C48}" dt="2026-08-09T08:14:09.907" v="12"/>
        <pc:sldMasterMkLst>
          <pc:docMk/>
          <pc:sldMasterMk cId="4225532212" sldId="2147483648"/>
        </pc:sldMasterMkLst>
        <pc:sldLayoutChg chg="add">
          <pc:chgData name="Follerås, Berit" userId="S::berit.folleras@setesdal.vgs.no::5f723214-b511-4783-848c-11fac3ac8410" providerId="AD" clId="Web-{F3841E73-2CB1-B3DC-8241-7DCE76B78C48}" dt="2026-08-09T08:12:12.423" v="7"/>
          <pc:sldLayoutMkLst>
            <pc:docMk/>
            <pc:sldMasterMk cId="4225532212" sldId="2147483648"/>
            <pc:sldLayoutMk cId="1652032472" sldId="2147483684"/>
          </pc:sldLayoutMkLst>
        </pc:sldLayoutChg>
        <pc:sldLayoutChg chg="add">
          <pc:chgData name="Follerås, Berit" userId="S::berit.folleras@setesdal.vgs.no::5f723214-b511-4783-848c-11fac3ac8410" providerId="AD" clId="Web-{F3841E73-2CB1-B3DC-8241-7DCE76B78C48}" dt="2026-08-09T08:12:34.782" v="8"/>
          <pc:sldLayoutMkLst>
            <pc:docMk/>
            <pc:sldMasterMk cId="4225532212" sldId="2147483648"/>
            <pc:sldLayoutMk cId="4284766344" sldId="2147483685"/>
          </pc:sldLayoutMkLst>
        </pc:sldLayoutChg>
        <pc:sldLayoutChg chg="add">
          <pc:chgData name="Follerås, Berit" userId="S::berit.folleras@setesdal.vgs.no::5f723214-b511-4783-848c-11fac3ac8410" providerId="AD" clId="Web-{F3841E73-2CB1-B3DC-8241-7DCE76B78C48}" dt="2026-08-09T08:13:20.642" v="9"/>
          <pc:sldLayoutMkLst>
            <pc:docMk/>
            <pc:sldMasterMk cId="4225532212" sldId="2147483648"/>
            <pc:sldLayoutMk cId="4230602470" sldId="2147483686"/>
          </pc:sldLayoutMkLst>
        </pc:sldLayoutChg>
        <pc:sldLayoutChg chg="add">
          <pc:chgData name="Follerås, Berit" userId="S::berit.folleras@setesdal.vgs.no::5f723214-b511-4783-848c-11fac3ac8410" providerId="AD" clId="Web-{F3841E73-2CB1-B3DC-8241-7DCE76B78C48}" dt="2026-08-09T08:14:09.907" v="12"/>
          <pc:sldLayoutMkLst>
            <pc:docMk/>
            <pc:sldMasterMk cId="4225532212" sldId="2147483648"/>
            <pc:sldLayoutMk cId="2894116599" sldId="2147483687"/>
          </pc:sldLayoutMkLst>
        </pc:sldLayoutChg>
      </pc:sldMasterChg>
    </pc:docChg>
  </pc:docChgLst>
  <pc:docChgLst>
    <pc:chgData name="Røed, Jens Petter" userId="S::jens.petter.roed@setesdal.vgs.no::cf78c695-1b7a-4150-b91e-16e0d2041fde" providerId="AD" clId="Web-{DB1D9E02-E4AC-B5D5-7D06-601DAA70E557}"/>
    <pc:docChg chg="modSld">
      <pc:chgData name="Røed, Jens Petter" userId="S::jens.petter.roed@setesdal.vgs.no::cf78c695-1b7a-4150-b91e-16e0d2041fde" providerId="AD" clId="Web-{DB1D9E02-E4AC-B5D5-7D06-601DAA70E557}" dt="2026-08-07T08:42:15.486" v="21" actId="20577"/>
      <pc:docMkLst>
        <pc:docMk/>
      </pc:docMkLst>
      <pc:sldChg chg="modSp">
        <pc:chgData name="Røed, Jens Petter" userId="S::jens.petter.roed@setesdal.vgs.no::cf78c695-1b7a-4150-b91e-16e0d2041fde" providerId="AD" clId="Web-{DB1D9E02-E4AC-B5D5-7D06-601DAA70E557}" dt="2026-08-07T08:42:15.486" v="21" actId="20577"/>
        <pc:sldMkLst>
          <pc:docMk/>
          <pc:sldMk cId="1175753989" sldId="266"/>
        </pc:sldMkLst>
        <pc:spChg chg="mod">
          <ac:chgData name="Røed, Jens Petter" userId="S::jens.petter.roed@setesdal.vgs.no::cf78c695-1b7a-4150-b91e-16e0d2041fde" providerId="AD" clId="Web-{DB1D9E02-E4AC-B5D5-7D06-601DAA70E557}" dt="2026-08-07T08:42:15.486" v="21" actId="20577"/>
          <ac:spMkLst>
            <pc:docMk/>
            <pc:sldMk cId="1175753989" sldId="266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437C6A-520D-4776-B3C1-7106F73BFE6B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46F62C-A140-4E87-A3FA-A1B392489059}">
      <dgm:prSet/>
      <dgm:spPr/>
      <dgm:t>
        <a:bodyPr/>
        <a:lstStyle/>
        <a:p>
          <a:r>
            <a:rPr lang="nb-NO" u="sng"/>
            <a:t>Kontaktlærere:</a:t>
          </a:r>
          <a:endParaRPr lang="en-US"/>
        </a:p>
      </dgm:t>
    </dgm:pt>
    <dgm:pt modelId="{C9F11C55-98E9-42C2-AD06-38BC32156468}" type="parTrans" cxnId="{4F628B58-3BF1-4996-A77E-C2E2D7DB4047}">
      <dgm:prSet/>
      <dgm:spPr/>
      <dgm:t>
        <a:bodyPr/>
        <a:lstStyle/>
        <a:p>
          <a:endParaRPr lang="en-US"/>
        </a:p>
      </dgm:t>
    </dgm:pt>
    <dgm:pt modelId="{EA28D4FF-3CA6-4711-B543-16C4333F63B5}" type="sibTrans" cxnId="{4F628B58-3BF1-4996-A77E-C2E2D7DB4047}">
      <dgm:prSet/>
      <dgm:spPr/>
      <dgm:t>
        <a:bodyPr/>
        <a:lstStyle/>
        <a:p>
          <a:endParaRPr lang="en-US"/>
        </a:p>
      </dgm:t>
    </dgm:pt>
    <dgm:pt modelId="{C4DA523E-1278-4247-A471-3A920316EF24}">
      <dgm:prSet/>
      <dgm:spPr/>
      <dgm:t>
        <a:bodyPr/>
        <a:lstStyle/>
        <a:p>
          <a:pPr rtl="0"/>
          <a:r>
            <a:rPr lang="nb-NO"/>
            <a:t>1STA – Hallvard Hageland (936 89 067) og </a:t>
          </a:r>
          <a:r>
            <a:rPr lang="nb-NO">
              <a:latin typeface="Arial" panose="020B0604020202020204"/>
            </a:rPr>
            <a:t>Morten Urstad (906 13 186) </a:t>
          </a:r>
          <a:endParaRPr lang="en-US"/>
        </a:p>
      </dgm:t>
    </dgm:pt>
    <dgm:pt modelId="{4EC75CAC-7F64-4983-9257-78E877C4EA98}" type="parTrans" cxnId="{624B260C-1A7D-4998-8D81-BC1A19A96D63}">
      <dgm:prSet/>
      <dgm:spPr/>
      <dgm:t>
        <a:bodyPr/>
        <a:lstStyle/>
        <a:p>
          <a:endParaRPr lang="en-US"/>
        </a:p>
      </dgm:t>
    </dgm:pt>
    <dgm:pt modelId="{D9D87CD0-61E2-4AA2-83CB-6B1BA43DDBDD}" type="sibTrans" cxnId="{624B260C-1A7D-4998-8D81-BC1A19A96D63}">
      <dgm:prSet/>
      <dgm:spPr/>
      <dgm:t>
        <a:bodyPr/>
        <a:lstStyle/>
        <a:p>
          <a:endParaRPr lang="en-US"/>
        </a:p>
      </dgm:t>
    </dgm:pt>
    <dgm:pt modelId="{66C752F4-46EF-4015-A048-084E31D2576E}">
      <dgm:prSet/>
      <dgm:spPr/>
      <dgm:t>
        <a:bodyPr/>
        <a:lstStyle/>
        <a:p>
          <a:pPr rtl="0"/>
          <a:r>
            <a:rPr lang="nb-NO"/>
            <a:t>2STA – </a:t>
          </a:r>
          <a:r>
            <a:rPr lang="nb-NO">
              <a:latin typeface="Arial" panose="020B0604020202020204"/>
            </a:rPr>
            <a:t>Mia G. Mosnesset (976 10366) </a:t>
          </a:r>
          <a:endParaRPr lang="en-US"/>
        </a:p>
      </dgm:t>
    </dgm:pt>
    <dgm:pt modelId="{430226BD-EBB7-4B5F-9171-0AD1C7721BF0}" type="parTrans" cxnId="{DD3611DD-59E3-444F-8C6C-C0938BE2E627}">
      <dgm:prSet/>
      <dgm:spPr/>
      <dgm:t>
        <a:bodyPr/>
        <a:lstStyle/>
        <a:p>
          <a:endParaRPr lang="en-US"/>
        </a:p>
      </dgm:t>
    </dgm:pt>
    <dgm:pt modelId="{B3CB5F9D-2EC6-481A-BD26-2A5BA5832866}" type="sibTrans" cxnId="{DD3611DD-59E3-444F-8C6C-C0938BE2E627}">
      <dgm:prSet/>
      <dgm:spPr/>
      <dgm:t>
        <a:bodyPr/>
        <a:lstStyle/>
        <a:p>
          <a:endParaRPr lang="en-US"/>
        </a:p>
      </dgm:t>
    </dgm:pt>
    <dgm:pt modelId="{C546A379-0237-4577-96D5-1213CB94F015}">
      <dgm:prSet/>
      <dgm:spPr/>
      <dgm:t>
        <a:bodyPr/>
        <a:lstStyle/>
        <a:p>
          <a:r>
            <a:rPr lang="nb-NO"/>
            <a:t>3STA – Berit Follerås (911 91 672)</a:t>
          </a:r>
          <a:endParaRPr lang="en-US"/>
        </a:p>
      </dgm:t>
    </dgm:pt>
    <dgm:pt modelId="{439D32BF-4C88-489C-AAEF-EF9D0FF0A17A}" type="parTrans" cxnId="{613E3908-8E24-4194-A32E-C4EAC5F4809C}">
      <dgm:prSet/>
      <dgm:spPr/>
      <dgm:t>
        <a:bodyPr/>
        <a:lstStyle/>
        <a:p>
          <a:endParaRPr lang="en-US"/>
        </a:p>
      </dgm:t>
    </dgm:pt>
    <dgm:pt modelId="{102872C6-6F11-4209-986B-80CDD1133240}" type="sibTrans" cxnId="{613E3908-8E24-4194-A32E-C4EAC5F4809C}">
      <dgm:prSet/>
      <dgm:spPr/>
      <dgm:t>
        <a:bodyPr/>
        <a:lstStyle/>
        <a:p>
          <a:endParaRPr lang="en-US"/>
        </a:p>
      </dgm:t>
    </dgm:pt>
    <dgm:pt modelId="{010682B4-CA28-4DCF-812F-1D0110E35CF5}" type="pres">
      <dgm:prSet presAssocID="{9E437C6A-520D-4776-B3C1-7106F73BFE6B}" presName="vert0" presStyleCnt="0">
        <dgm:presLayoutVars>
          <dgm:dir/>
          <dgm:animOne val="branch"/>
          <dgm:animLvl val="lvl"/>
        </dgm:presLayoutVars>
      </dgm:prSet>
      <dgm:spPr/>
    </dgm:pt>
    <dgm:pt modelId="{CFE07BAA-3742-42BE-836D-7F73D7AE4E63}" type="pres">
      <dgm:prSet presAssocID="{C846F62C-A140-4E87-A3FA-A1B392489059}" presName="thickLine" presStyleLbl="alignNode1" presStyleIdx="0" presStyleCnt="4"/>
      <dgm:spPr/>
    </dgm:pt>
    <dgm:pt modelId="{0BCD9BE7-3BCD-4A39-92FC-C3CF871F5033}" type="pres">
      <dgm:prSet presAssocID="{C846F62C-A140-4E87-A3FA-A1B392489059}" presName="horz1" presStyleCnt="0"/>
      <dgm:spPr/>
    </dgm:pt>
    <dgm:pt modelId="{4C3380E6-397C-405B-A5FC-9EF1E2CD4505}" type="pres">
      <dgm:prSet presAssocID="{C846F62C-A140-4E87-A3FA-A1B392489059}" presName="tx1" presStyleLbl="revTx" presStyleIdx="0" presStyleCnt="4"/>
      <dgm:spPr/>
    </dgm:pt>
    <dgm:pt modelId="{A588A580-16DA-4A52-870E-097DA00EE951}" type="pres">
      <dgm:prSet presAssocID="{C846F62C-A140-4E87-A3FA-A1B392489059}" presName="vert1" presStyleCnt="0"/>
      <dgm:spPr/>
    </dgm:pt>
    <dgm:pt modelId="{9D56468B-EE3F-4AD7-81CA-F948DDE1611C}" type="pres">
      <dgm:prSet presAssocID="{C4DA523E-1278-4247-A471-3A920316EF24}" presName="thickLine" presStyleLbl="alignNode1" presStyleIdx="1" presStyleCnt="4"/>
      <dgm:spPr/>
    </dgm:pt>
    <dgm:pt modelId="{B9F1C766-BB41-48C7-87AF-E90C8680E210}" type="pres">
      <dgm:prSet presAssocID="{C4DA523E-1278-4247-A471-3A920316EF24}" presName="horz1" presStyleCnt="0"/>
      <dgm:spPr/>
    </dgm:pt>
    <dgm:pt modelId="{8B8CF359-CECF-4A64-A2A6-29467EBBBE5E}" type="pres">
      <dgm:prSet presAssocID="{C4DA523E-1278-4247-A471-3A920316EF24}" presName="tx1" presStyleLbl="revTx" presStyleIdx="1" presStyleCnt="4"/>
      <dgm:spPr/>
    </dgm:pt>
    <dgm:pt modelId="{4F6B682F-80F7-4CE3-AE1A-65AF40ACAAE6}" type="pres">
      <dgm:prSet presAssocID="{C4DA523E-1278-4247-A471-3A920316EF24}" presName="vert1" presStyleCnt="0"/>
      <dgm:spPr/>
    </dgm:pt>
    <dgm:pt modelId="{E61F4F09-FA38-4A4C-8C36-A073565DED35}" type="pres">
      <dgm:prSet presAssocID="{66C752F4-46EF-4015-A048-084E31D2576E}" presName="thickLine" presStyleLbl="alignNode1" presStyleIdx="2" presStyleCnt="4"/>
      <dgm:spPr/>
    </dgm:pt>
    <dgm:pt modelId="{B6C82700-116F-4DE3-815F-26E8EEF21137}" type="pres">
      <dgm:prSet presAssocID="{66C752F4-46EF-4015-A048-084E31D2576E}" presName="horz1" presStyleCnt="0"/>
      <dgm:spPr/>
    </dgm:pt>
    <dgm:pt modelId="{1A6E7E3E-C7C6-4195-95A5-015DAD054ADE}" type="pres">
      <dgm:prSet presAssocID="{66C752F4-46EF-4015-A048-084E31D2576E}" presName="tx1" presStyleLbl="revTx" presStyleIdx="2" presStyleCnt="4"/>
      <dgm:spPr/>
    </dgm:pt>
    <dgm:pt modelId="{FD593421-311D-4EC4-94CE-B06B0AC52136}" type="pres">
      <dgm:prSet presAssocID="{66C752F4-46EF-4015-A048-084E31D2576E}" presName="vert1" presStyleCnt="0"/>
      <dgm:spPr/>
    </dgm:pt>
    <dgm:pt modelId="{2AF3637F-CF40-4D50-ACAE-3E1590C3B036}" type="pres">
      <dgm:prSet presAssocID="{C546A379-0237-4577-96D5-1213CB94F015}" presName="thickLine" presStyleLbl="alignNode1" presStyleIdx="3" presStyleCnt="4"/>
      <dgm:spPr/>
    </dgm:pt>
    <dgm:pt modelId="{44A4B86B-A2D1-40C0-A5DB-9531BE5F9BF6}" type="pres">
      <dgm:prSet presAssocID="{C546A379-0237-4577-96D5-1213CB94F015}" presName="horz1" presStyleCnt="0"/>
      <dgm:spPr/>
    </dgm:pt>
    <dgm:pt modelId="{E6859985-CCF7-4640-8010-E444D864A809}" type="pres">
      <dgm:prSet presAssocID="{C546A379-0237-4577-96D5-1213CB94F015}" presName="tx1" presStyleLbl="revTx" presStyleIdx="3" presStyleCnt="4"/>
      <dgm:spPr/>
    </dgm:pt>
    <dgm:pt modelId="{5E47EB62-E13D-4C49-AD38-C1F9C73D0FB2}" type="pres">
      <dgm:prSet presAssocID="{C546A379-0237-4577-96D5-1213CB94F015}" presName="vert1" presStyleCnt="0"/>
      <dgm:spPr/>
    </dgm:pt>
  </dgm:ptLst>
  <dgm:cxnLst>
    <dgm:cxn modelId="{613E3908-8E24-4194-A32E-C4EAC5F4809C}" srcId="{9E437C6A-520D-4776-B3C1-7106F73BFE6B}" destId="{C546A379-0237-4577-96D5-1213CB94F015}" srcOrd="3" destOrd="0" parTransId="{439D32BF-4C88-489C-AAEF-EF9D0FF0A17A}" sibTransId="{102872C6-6F11-4209-986B-80CDD1133240}"/>
    <dgm:cxn modelId="{624B260C-1A7D-4998-8D81-BC1A19A96D63}" srcId="{9E437C6A-520D-4776-B3C1-7106F73BFE6B}" destId="{C4DA523E-1278-4247-A471-3A920316EF24}" srcOrd="1" destOrd="0" parTransId="{4EC75CAC-7F64-4983-9257-78E877C4EA98}" sibTransId="{D9D87CD0-61E2-4AA2-83CB-6B1BA43DDBDD}"/>
    <dgm:cxn modelId="{E5B70D34-86E6-409C-AFDD-C64B8F11FA7D}" type="presOf" srcId="{9E437C6A-520D-4776-B3C1-7106F73BFE6B}" destId="{010682B4-CA28-4DCF-812F-1D0110E35CF5}" srcOrd="0" destOrd="0" presId="urn:microsoft.com/office/officeart/2008/layout/LinedList"/>
    <dgm:cxn modelId="{1CB02345-5572-4833-8435-EEA493E6E742}" type="presOf" srcId="{C846F62C-A140-4E87-A3FA-A1B392489059}" destId="{4C3380E6-397C-405B-A5FC-9EF1E2CD4505}" srcOrd="0" destOrd="0" presId="urn:microsoft.com/office/officeart/2008/layout/LinedList"/>
    <dgm:cxn modelId="{BB514E4E-8D9E-4399-B1CA-B557069D0954}" type="presOf" srcId="{C4DA523E-1278-4247-A471-3A920316EF24}" destId="{8B8CF359-CECF-4A64-A2A6-29467EBBBE5E}" srcOrd="0" destOrd="0" presId="urn:microsoft.com/office/officeart/2008/layout/LinedList"/>
    <dgm:cxn modelId="{4F628B58-3BF1-4996-A77E-C2E2D7DB4047}" srcId="{9E437C6A-520D-4776-B3C1-7106F73BFE6B}" destId="{C846F62C-A140-4E87-A3FA-A1B392489059}" srcOrd="0" destOrd="0" parTransId="{C9F11C55-98E9-42C2-AD06-38BC32156468}" sibTransId="{EA28D4FF-3CA6-4711-B543-16C4333F63B5}"/>
    <dgm:cxn modelId="{E6B5857C-0A5D-464A-A914-FC9C116FA2E7}" type="presOf" srcId="{C546A379-0237-4577-96D5-1213CB94F015}" destId="{E6859985-CCF7-4640-8010-E444D864A809}" srcOrd="0" destOrd="0" presId="urn:microsoft.com/office/officeart/2008/layout/LinedList"/>
    <dgm:cxn modelId="{3A555AAE-7947-47B9-93BE-F9D2935B5E0D}" type="presOf" srcId="{66C752F4-46EF-4015-A048-084E31D2576E}" destId="{1A6E7E3E-C7C6-4195-95A5-015DAD054ADE}" srcOrd="0" destOrd="0" presId="urn:microsoft.com/office/officeart/2008/layout/LinedList"/>
    <dgm:cxn modelId="{DD3611DD-59E3-444F-8C6C-C0938BE2E627}" srcId="{9E437C6A-520D-4776-B3C1-7106F73BFE6B}" destId="{66C752F4-46EF-4015-A048-084E31D2576E}" srcOrd="2" destOrd="0" parTransId="{430226BD-EBB7-4B5F-9171-0AD1C7721BF0}" sibTransId="{B3CB5F9D-2EC6-481A-BD26-2A5BA5832866}"/>
    <dgm:cxn modelId="{F28FD34E-23C8-4EB0-9547-70AF5011771B}" type="presParOf" srcId="{010682B4-CA28-4DCF-812F-1D0110E35CF5}" destId="{CFE07BAA-3742-42BE-836D-7F73D7AE4E63}" srcOrd="0" destOrd="0" presId="urn:microsoft.com/office/officeart/2008/layout/LinedList"/>
    <dgm:cxn modelId="{908D4327-EF0F-49DA-891B-7283FB28A69A}" type="presParOf" srcId="{010682B4-CA28-4DCF-812F-1D0110E35CF5}" destId="{0BCD9BE7-3BCD-4A39-92FC-C3CF871F5033}" srcOrd="1" destOrd="0" presId="urn:microsoft.com/office/officeart/2008/layout/LinedList"/>
    <dgm:cxn modelId="{3941CCED-8AD5-43F0-A4E1-70D0F2070FCB}" type="presParOf" srcId="{0BCD9BE7-3BCD-4A39-92FC-C3CF871F5033}" destId="{4C3380E6-397C-405B-A5FC-9EF1E2CD4505}" srcOrd="0" destOrd="0" presId="urn:microsoft.com/office/officeart/2008/layout/LinedList"/>
    <dgm:cxn modelId="{B654A866-A68E-4F6A-89F2-CAF79B28D597}" type="presParOf" srcId="{0BCD9BE7-3BCD-4A39-92FC-C3CF871F5033}" destId="{A588A580-16DA-4A52-870E-097DA00EE951}" srcOrd="1" destOrd="0" presId="urn:microsoft.com/office/officeart/2008/layout/LinedList"/>
    <dgm:cxn modelId="{58DD4265-F437-4A8B-A25C-8687610A3434}" type="presParOf" srcId="{010682B4-CA28-4DCF-812F-1D0110E35CF5}" destId="{9D56468B-EE3F-4AD7-81CA-F948DDE1611C}" srcOrd="2" destOrd="0" presId="urn:microsoft.com/office/officeart/2008/layout/LinedList"/>
    <dgm:cxn modelId="{3BCA6B64-49EC-4E34-9D81-2810566CE4B5}" type="presParOf" srcId="{010682B4-CA28-4DCF-812F-1D0110E35CF5}" destId="{B9F1C766-BB41-48C7-87AF-E90C8680E210}" srcOrd="3" destOrd="0" presId="urn:microsoft.com/office/officeart/2008/layout/LinedList"/>
    <dgm:cxn modelId="{75E0DB9A-BEEC-4B73-AE50-C0FDA9812E39}" type="presParOf" srcId="{B9F1C766-BB41-48C7-87AF-E90C8680E210}" destId="{8B8CF359-CECF-4A64-A2A6-29467EBBBE5E}" srcOrd="0" destOrd="0" presId="urn:microsoft.com/office/officeart/2008/layout/LinedList"/>
    <dgm:cxn modelId="{0965C87A-E849-494B-911B-841C5D02E369}" type="presParOf" srcId="{B9F1C766-BB41-48C7-87AF-E90C8680E210}" destId="{4F6B682F-80F7-4CE3-AE1A-65AF40ACAAE6}" srcOrd="1" destOrd="0" presId="urn:microsoft.com/office/officeart/2008/layout/LinedList"/>
    <dgm:cxn modelId="{76D4E12D-43E9-4417-B53D-C987FFE5FED6}" type="presParOf" srcId="{010682B4-CA28-4DCF-812F-1D0110E35CF5}" destId="{E61F4F09-FA38-4A4C-8C36-A073565DED35}" srcOrd="4" destOrd="0" presId="urn:microsoft.com/office/officeart/2008/layout/LinedList"/>
    <dgm:cxn modelId="{D8AD4389-7686-4413-B567-33C8946F298F}" type="presParOf" srcId="{010682B4-CA28-4DCF-812F-1D0110E35CF5}" destId="{B6C82700-116F-4DE3-815F-26E8EEF21137}" srcOrd="5" destOrd="0" presId="urn:microsoft.com/office/officeart/2008/layout/LinedList"/>
    <dgm:cxn modelId="{E1E259A0-318B-4E3B-8126-A6B5B1F16401}" type="presParOf" srcId="{B6C82700-116F-4DE3-815F-26E8EEF21137}" destId="{1A6E7E3E-C7C6-4195-95A5-015DAD054ADE}" srcOrd="0" destOrd="0" presId="urn:microsoft.com/office/officeart/2008/layout/LinedList"/>
    <dgm:cxn modelId="{371EC4B8-FBEE-420C-8882-9F719E6D647B}" type="presParOf" srcId="{B6C82700-116F-4DE3-815F-26E8EEF21137}" destId="{FD593421-311D-4EC4-94CE-B06B0AC52136}" srcOrd="1" destOrd="0" presId="urn:microsoft.com/office/officeart/2008/layout/LinedList"/>
    <dgm:cxn modelId="{6D0947BB-C204-4AE0-8B6C-E8B5ACCBB9B6}" type="presParOf" srcId="{010682B4-CA28-4DCF-812F-1D0110E35CF5}" destId="{2AF3637F-CF40-4D50-ACAE-3E1590C3B036}" srcOrd="6" destOrd="0" presId="urn:microsoft.com/office/officeart/2008/layout/LinedList"/>
    <dgm:cxn modelId="{DB043295-A46C-4F18-B1DF-9E594272543B}" type="presParOf" srcId="{010682B4-CA28-4DCF-812F-1D0110E35CF5}" destId="{44A4B86B-A2D1-40C0-A5DB-9531BE5F9BF6}" srcOrd="7" destOrd="0" presId="urn:microsoft.com/office/officeart/2008/layout/LinedList"/>
    <dgm:cxn modelId="{AEADE367-7E2F-41B7-A84A-F9D66E4AAFC2}" type="presParOf" srcId="{44A4B86B-A2D1-40C0-A5DB-9531BE5F9BF6}" destId="{E6859985-CCF7-4640-8010-E444D864A809}" srcOrd="0" destOrd="0" presId="urn:microsoft.com/office/officeart/2008/layout/LinedList"/>
    <dgm:cxn modelId="{68A5E629-F1C7-4000-A12A-E16610F61965}" type="presParOf" srcId="{44A4B86B-A2D1-40C0-A5DB-9531BE5F9BF6}" destId="{5E47EB62-E13D-4C49-AD38-C1F9C73D0F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07BAA-3742-42BE-836D-7F73D7AE4E63}">
      <dsp:nvSpPr>
        <dsp:cNvPr id="0" name=""/>
        <dsp:cNvSpPr/>
      </dsp:nvSpPr>
      <dsp:spPr>
        <a:xfrm>
          <a:off x="0" y="0"/>
          <a:ext cx="101647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C3380E6-397C-405B-A5FC-9EF1E2CD4505}">
      <dsp:nvSpPr>
        <dsp:cNvPr id="0" name=""/>
        <dsp:cNvSpPr/>
      </dsp:nvSpPr>
      <dsp:spPr>
        <a:xfrm>
          <a:off x="0" y="0"/>
          <a:ext cx="10164763" cy="1124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u="sng" kern="1200"/>
            <a:t>Kontaktlærere:</a:t>
          </a:r>
          <a:endParaRPr lang="en-US" sz="3300" kern="1200"/>
        </a:p>
      </dsp:txBody>
      <dsp:txXfrm>
        <a:off x="0" y="0"/>
        <a:ext cx="10164763" cy="1124704"/>
      </dsp:txXfrm>
    </dsp:sp>
    <dsp:sp modelId="{9D56468B-EE3F-4AD7-81CA-F948DDE1611C}">
      <dsp:nvSpPr>
        <dsp:cNvPr id="0" name=""/>
        <dsp:cNvSpPr/>
      </dsp:nvSpPr>
      <dsp:spPr>
        <a:xfrm>
          <a:off x="0" y="1124704"/>
          <a:ext cx="101647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8CF359-CECF-4A64-A2A6-29467EBBBE5E}">
      <dsp:nvSpPr>
        <dsp:cNvPr id="0" name=""/>
        <dsp:cNvSpPr/>
      </dsp:nvSpPr>
      <dsp:spPr>
        <a:xfrm>
          <a:off x="0" y="1124704"/>
          <a:ext cx="10164763" cy="1124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1STA – Hallvard Hageland (936 89 067) og </a:t>
          </a:r>
          <a:r>
            <a:rPr lang="nb-NO" sz="3300" kern="1200">
              <a:latin typeface="Arial" panose="020B0604020202020204"/>
            </a:rPr>
            <a:t>Morten Urstad (906 13 186) </a:t>
          </a:r>
          <a:endParaRPr lang="en-US" sz="3300" kern="1200"/>
        </a:p>
      </dsp:txBody>
      <dsp:txXfrm>
        <a:off x="0" y="1124704"/>
        <a:ext cx="10164763" cy="1124704"/>
      </dsp:txXfrm>
    </dsp:sp>
    <dsp:sp modelId="{E61F4F09-FA38-4A4C-8C36-A073565DED35}">
      <dsp:nvSpPr>
        <dsp:cNvPr id="0" name=""/>
        <dsp:cNvSpPr/>
      </dsp:nvSpPr>
      <dsp:spPr>
        <a:xfrm>
          <a:off x="0" y="2249408"/>
          <a:ext cx="101647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A6E7E3E-C7C6-4195-95A5-015DAD054ADE}">
      <dsp:nvSpPr>
        <dsp:cNvPr id="0" name=""/>
        <dsp:cNvSpPr/>
      </dsp:nvSpPr>
      <dsp:spPr>
        <a:xfrm>
          <a:off x="0" y="2249408"/>
          <a:ext cx="10164763" cy="1124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2STA – </a:t>
          </a:r>
          <a:r>
            <a:rPr lang="nb-NO" sz="3300" kern="1200">
              <a:latin typeface="Arial" panose="020B0604020202020204"/>
            </a:rPr>
            <a:t>Mia G. Mosnesset (976 10366) </a:t>
          </a:r>
          <a:endParaRPr lang="en-US" sz="3300" kern="1200"/>
        </a:p>
      </dsp:txBody>
      <dsp:txXfrm>
        <a:off x="0" y="2249408"/>
        <a:ext cx="10164763" cy="1124704"/>
      </dsp:txXfrm>
    </dsp:sp>
    <dsp:sp modelId="{2AF3637F-CF40-4D50-ACAE-3E1590C3B036}">
      <dsp:nvSpPr>
        <dsp:cNvPr id="0" name=""/>
        <dsp:cNvSpPr/>
      </dsp:nvSpPr>
      <dsp:spPr>
        <a:xfrm>
          <a:off x="0" y="3374112"/>
          <a:ext cx="101647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859985-CCF7-4640-8010-E444D864A809}">
      <dsp:nvSpPr>
        <dsp:cNvPr id="0" name=""/>
        <dsp:cNvSpPr/>
      </dsp:nvSpPr>
      <dsp:spPr>
        <a:xfrm>
          <a:off x="0" y="3374112"/>
          <a:ext cx="10164763" cy="1124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3STA – Berit Follerås (911 91 672)</a:t>
          </a:r>
          <a:endParaRPr lang="en-US" sz="3300" kern="1200"/>
        </a:p>
      </dsp:txBody>
      <dsp:txXfrm>
        <a:off x="0" y="3374112"/>
        <a:ext cx="10164763" cy="1124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5933CFC4-F6B3-CA40-B922-5A7B7FFE2F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252694" y="264560"/>
            <a:ext cx="4134753" cy="60700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/>
            </a:lvl1pPr>
          </a:lstStyle>
          <a:p>
            <a:endParaRPr lang="nb-NO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545CCE7-0AB3-974C-B32D-AA8986DCD8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347121" y="8693155"/>
            <a:ext cx="1040326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fld id="{FF52DC92-AE31-C54B-9164-5BCA08F2C5F4}" type="datetime1">
              <a:rPr lang="nb-NO" sz="900" smtClean="0">
                <a:latin typeface="Arial" panose="020B0604020202020204" pitchFamily="34" charset="0"/>
                <a:cs typeface="Arial" panose="020B0604020202020204" pitchFamily="34" charset="0"/>
              </a:rPr>
              <a:t>09.08.2026</a:t>
            </a:fld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0962DBA-38AA-1C46-AFD1-6742613E5A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70553" y="8693155"/>
            <a:ext cx="4802660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/>
            </a:lvl1pPr>
          </a:lstStyle>
          <a:p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9C63697-363D-B245-8BAF-228FABEFBC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461355" y="8693155"/>
            <a:ext cx="395057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l"/>
            <a:fld id="{A14F1C72-229D-B04D-8A87-850C097B6329}" type="slidenum">
              <a:rPr lang="nb-NO" sz="900" smtClean="0"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B78B332-EF42-2A47-8269-0E913B863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529" y="234282"/>
            <a:ext cx="1445105" cy="44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5275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79CD142F-2D9C-774B-8482-D0AE03FF2A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59397" y="8693155"/>
            <a:ext cx="1012804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fld id="{41231367-9176-9A4A-8565-58EECFF9F5C0}" type="datetime1">
              <a:rPr lang="nb-NO" sz="900" smtClean="0">
                <a:latin typeface="Arial" panose="020B0604020202020204" pitchFamily="34" charset="0"/>
                <a:cs typeface="Arial" panose="020B0604020202020204" pitchFamily="34" charset="0"/>
              </a:rPr>
              <a:t>09.08.2026</a:t>
            </a:fld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lassholder for bunntekst 3">
            <a:extLst>
              <a:ext uri="{FF2B5EF4-FFF2-40B4-BE49-F238E27FC236}">
                <a16:creationId xmlns:a16="http://schemas.microsoft.com/office/drawing/2014/main" id="{DFE24522-C6A8-A84F-A227-DD92C1718B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470553" y="8693155"/>
            <a:ext cx="4634342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/>
            </a:lvl1pPr>
          </a:lstStyle>
          <a:p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D42E0F52-9A06-AF40-B3F2-6609E5968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246109" y="8693155"/>
            <a:ext cx="610304" cy="18628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l"/>
            <a:fld id="{A14F1C72-229D-B04D-8A87-850C097B6329}" type="slidenum">
              <a:rPr lang="nb-NO" sz="900" smtClean="0"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nb-NO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lassholder for topptekst 1">
            <a:extLst>
              <a:ext uri="{FF2B5EF4-FFF2-40B4-BE49-F238E27FC236}">
                <a16:creationId xmlns:a16="http://schemas.microsoft.com/office/drawing/2014/main" id="{3B935A14-F688-6F43-B1AE-ED01938158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591809" y="358044"/>
            <a:ext cx="3580391" cy="44901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/>
            </a:lvl1pPr>
          </a:lstStyle>
          <a:p>
            <a:endParaRPr lang="nb-NO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DEA7E9B0-02C2-3C46-A4A8-E2D09E7A7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27766"/>
            <a:ext cx="1445105" cy="44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059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</a:pPr>
            <a:r>
              <a:rPr lang="nb-NO">
                <a:ea typeface="MS PGothic"/>
                <a:cs typeface="Calibri"/>
              </a:rPr>
              <a:t>Helsehus på Hovden: </a:t>
            </a:r>
            <a:r>
              <a:rPr lang="nb-NO" err="1">
                <a:ea typeface="MS PGothic"/>
                <a:cs typeface="Calibri"/>
              </a:rPr>
              <a:t>ope</a:t>
            </a:r>
            <a:r>
              <a:rPr lang="nb-NO">
                <a:ea typeface="MS PGothic"/>
                <a:cs typeface="Calibri"/>
              </a:rPr>
              <a:t> </a:t>
            </a:r>
            <a:r>
              <a:rPr lang="nb-NO" err="1">
                <a:ea typeface="MS PGothic"/>
                <a:cs typeface="Calibri"/>
              </a:rPr>
              <a:t>måndag</a:t>
            </a:r>
            <a:r>
              <a:rPr lang="nb-NO">
                <a:ea typeface="MS PGothic"/>
                <a:cs typeface="Calibri"/>
              </a:rPr>
              <a:t>, tirsdag, torsdag og fredag 08:00-15:00</a:t>
            </a:r>
          </a:p>
          <a:p>
            <a:pPr>
              <a:spcBef>
                <a:spcPct val="20000"/>
              </a:spcBef>
            </a:pPr>
            <a:endParaRPr lang="nb-NO"/>
          </a:p>
          <a:p>
            <a:pPr>
              <a:spcBef>
                <a:spcPct val="20000"/>
              </a:spcBef>
            </a:pPr>
            <a:r>
              <a:rPr lang="nb-NO">
                <a:ea typeface="MS PGothic"/>
                <a:cs typeface="Calibri"/>
              </a:rPr>
              <a:t>2 </a:t>
            </a:r>
            <a:r>
              <a:rPr lang="nb-NO" err="1">
                <a:ea typeface="MS PGothic"/>
                <a:cs typeface="Calibri"/>
              </a:rPr>
              <a:t>fastlegar</a:t>
            </a:r>
            <a:r>
              <a:rPr lang="nb-NO">
                <a:ea typeface="MS PGothic"/>
                <a:cs typeface="Calibri"/>
              </a:rPr>
              <a:t> er knytta til Hovden</a:t>
            </a:r>
            <a:endParaRPr lang="en-US">
              <a:ea typeface="MS PGothic"/>
              <a:cs typeface="Calibri"/>
            </a:endParaRPr>
          </a:p>
          <a:p>
            <a:pPr>
              <a:spcBef>
                <a:spcPct val="20000"/>
              </a:spcBef>
            </a:pPr>
            <a:endParaRPr lang="nb-NO"/>
          </a:p>
          <a:p>
            <a:pPr>
              <a:spcBef>
                <a:spcPct val="20000"/>
              </a:spcBef>
            </a:pPr>
            <a:r>
              <a:rPr lang="nb-NO" err="1">
                <a:ea typeface="MS PGothic"/>
                <a:cs typeface="Calibri"/>
              </a:rPr>
              <a:t>Elevar</a:t>
            </a:r>
            <a:r>
              <a:rPr lang="nb-NO">
                <a:ea typeface="MS PGothic"/>
                <a:cs typeface="Calibri"/>
              </a:rPr>
              <a:t> har rett på akutt helsehjelp</a:t>
            </a:r>
            <a:endParaRPr lang="en-US">
              <a:ea typeface="MS PGothic"/>
              <a:cs typeface="Calibri"/>
            </a:endParaRPr>
          </a:p>
          <a:p>
            <a:pPr>
              <a:spcBef>
                <a:spcPct val="20000"/>
              </a:spcBef>
            </a:pPr>
            <a:endParaRPr lang="nb-NO"/>
          </a:p>
          <a:p>
            <a:pPr>
              <a:spcBef>
                <a:spcPct val="20000"/>
              </a:spcBef>
            </a:pPr>
            <a:r>
              <a:rPr lang="nb-NO">
                <a:ea typeface="MS PGothic"/>
                <a:cs typeface="Calibri"/>
              </a:rPr>
              <a:t>Legevakt 116117 </a:t>
            </a:r>
          </a:p>
        </p:txBody>
      </p:sp>
    </p:spTree>
    <p:extLst>
      <p:ext uri="{BB962C8B-B14F-4D97-AF65-F5344CB8AC3E}">
        <p14:creationId xmlns:p14="http://schemas.microsoft.com/office/powerpoint/2010/main" val="4085284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MS PGothic"/>
                <a:cs typeface="Calibri"/>
              </a:rPr>
              <a:t>Dette </a:t>
            </a:r>
            <a:r>
              <a:rPr lang="en-US" err="1">
                <a:ea typeface="MS PGothic"/>
                <a:cs typeface="Calibri"/>
              </a:rPr>
              <a:t>kan</a:t>
            </a:r>
            <a:r>
              <a:rPr lang="en-US">
                <a:ea typeface="MS PGothic"/>
                <a:cs typeface="Calibri"/>
              </a:rPr>
              <a:t> for eksempel være:</a:t>
            </a:r>
            <a:endParaRPr lang="nb-NO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err="1">
                <a:ea typeface="MS PGothic"/>
                <a:cs typeface="Calibri"/>
              </a:rPr>
              <a:t>Sykdom</a:t>
            </a:r>
            <a:endParaRPr lang="nb-NO" err="1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err="1">
                <a:ea typeface="MS PGothic"/>
                <a:cs typeface="Calibri"/>
              </a:rPr>
              <a:t>Legetime</a:t>
            </a:r>
            <a:endParaRPr lang="nb-NO" err="1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err="1">
                <a:ea typeface="MS PGothic"/>
                <a:cs typeface="Calibri"/>
              </a:rPr>
              <a:t>Tannlegetime</a:t>
            </a:r>
            <a:endParaRPr lang="nb-NO" err="1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err="1">
                <a:ea typeface="MS PGothic"/>
                <a:cs typeface="Calibri"/>
              </a:rPr>
              <a:t>Psykologtime</a:t>
            </a:r>
            <a:r>
              <a:rPr lang="en-US">
                <a:ea typeface="MS PGothic"/>
                <a:cs typeface="Calibri"/>
              </a:rPr>
              <a:t>/BUP</a:t>
            </a:r>
            <a:endParaRPr lang="nb-NO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err="1">
                <a:ea typeface="MS PGothic"/>
                <a:cs typeface="Calibri"/>
              </a:rPr>
              <a:t>Fysioterapeuttime</a:t>
            </a:r>
            <a:endParaRPr lang="nb-NO" err="1">
              <a:ea typeface="MS PGothic"/>
              <a:cs typeface="Calibri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>
                <a:ea typeface="MS PGothic"/>
                <a:cs typeface="Calibri"/>
              </a:rPr>
              <a:t>Time hos </a:t>
            </a:r>
            <a:r>
              <a:rPr lang="en-US" err="1">
                <a:ea typeface="MS PGothic"/>
                <a:cs typeface="Calibri"/>
              </a:rPr>
              <a:t>skolehelsetjenesten</a:t>
            </a:r>
            <a:endParaRPr lang="nb-NO" err="1">
              <a:ea typeface="MS PGothic"/>
              <a:cs typeface="Calibr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err="1">
                <a:ea typeface="MS PGothic"/>
                <a:cs typeface="Calibri"/>
              </a:rPr>
              <a:t>Erklæring</a:t>
            </a:r>
            <a:r>
              <a:rPr lang="en-US">
                <a:ea typeface="MS PGothic"/>
                <a:cs typeface="Calibri"/>
              </a:rPr>
              <a:t> om </a:t>
            </a:r>
            <a:r>
              <a:rPr lang="en-US" err="1">
                <a:ea typeface="MS PGothic"/>
                <a:cs typeface="Calibri"/>
              </a:rPr>
              <a:t>fraværet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må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komme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fra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lege</a:t>
            </a:r>
            <a:r>
              <a:rPr lang="en-US">
                <a:ea typeface="MS PGothic"/>
                <a:cs typeface="Calibri"/>
              </a:rPr>
              <a:t>, </a:t>
            </a:r>
            <a:r>
              <a:rPr lang="en-US" err="1">
                <a:ea typeface="MS PGothic"/>
                <a:cs typeface="Calibri"/>
              </a:rPr>
              <a:t>tannlege</a:t>
            </a:r>
            <a:r>
              <a:rPr lang="en-US">
                <a:ea typeface="MS PGothic"/>
                <a:cs typeface="Calibri"/>
              </a:rPr>
              <a:t>, </a:t>
            </a:r>
            <a:r>
              <a:rPr lang="en-US" err="1">
                <a:ea typeface="MS PGothic"/>
                <a:cs typeface="Calibri"/>
              </a:rPr>
              <a:t>psykolog</a:t>
            </a:r>
            <a:r>
              <a:rPr lang="en-US">
                <a:ea typeface="MS PGothic"/>
                <a:cs typeface="Calibri"/>
              </a:rPr>
              <a:t>, </a:t>
            </a:r>
            <a:r>
              <a:rPr lang="en-US" err="1">
                <a:ea typeface="MS PGothic"/>
                <a:cs typeface="Calibri"/>
              </a:rPr>
              <a:t>fysioterapeut</a:t>
            </a:r>
            <a:r>
              <a:rPr lang="en-US">
                <a:ea typeface="MS PGothic"/>
                <a:cs typeface="Calibri"/>
              </a:rPr>
              <a:t> etc. Det er </a:t>
            </a:r>
            <a:r>
              <a:rPr lang="en-US" err="1">
                <a:ea typeface="MS PGothic"/>
                <a:cs typeface="Calibri"/>
              </a:rPr>
              <a:t>ikke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nok</a:t>
            </a:r>
            <a:r>
              <a:rPr lang="en-US">
                <a:ea typeface="MS PGothic"/>
                <a:cs typeface="Calibri"/>
              </a:rPr>
              <a:t> med melding </a:t>
            </a:r>
            <a:r>
              <a:rPr lang="en-US" err="1">
                <a:ea typeface="MS PGothic"/>
                <a:cs typeface="Calibri"/>
              </a:rPr>
              <a:t>fra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foreldre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ved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sykefravær</a:t>
            </a:r>
            <a:endParaRPr lang="nb-NO" err="1">
              <a:ea typeface="MS PGothic"/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778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MS PGothic"/>
                <a:cs typeface="Calibri"/>
              </a:rPr>
              <a:t>Dersom eleven </a:t>
            </a:r>
            <a:r>
              <a:rPr lang="en-US" err="1">
                <a:ea typeface="MS PGothic"/>
                <a:cs typeface="Calibri"/>
              </a:rPr>
              <a:t>har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fastlege</a:t>
            </a:r>
            <a:r>
              <a:rPr lang="en-US">
                <a:ea typeface="MS PGothic"/>
                <a:cs typeface="Calibri"/>
              </a:rPr>
              <a:t> I </a:t>
            </a:r>
            <a:r>
              <a:rPr lang="en-US" err="1">
                <a:ea typeface="MS PGothic"/>
                <a:cs typeface="Calibri"/>
              </a:rPr>
              <a:t>en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kommune</a:t>
            </a:r>
            <a:r>
              <a:rPr lang="en-US">
                <a:ea typeface="MS PGothic"/>
                <a:cs typeface="Calibri"/>
              </a:rPr>
              <a:t> det er </a:t>
            </a:r>
            <a:r>
              <a:rPr lang="en-US" err="1">
                <a:ea typeface="MS PGothic"/>
                <a:cs typeface="Calibri"/>
              </a:rPr>
              <a:t>vanskelig</a:t>
            </a:r>
            <a:r>
              <a:rPr lang="en-US">
                <a:ea typeface="MS PGothic"/>
                <a:cs typeface="Calibri"/>
              </a:rPr>
              <a:t> å </a:t>
            </a:r>
            <a:r>
              <a:rPr lang="en-US" err="1">
                <a:ea typeface="MS PGothic"/>
                <a:cs typeface="Calibri"/>
              </a:rPr>
              <a:t>få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fastlege</a:t>
            </a:r>
            <a:r>
              <a:rPr lang="en-US">
                <a:ea typeface="MS PGothic"/>
                <a:cs typeface="Calibri"/>
              </a:rPr>
              <a:t> I </a:t>
            </a:r>
            <a:r>
              <a:rPr lang="en-US" err="1">
                <a:ea typeface="MS PGothic"/>
                <a:cs typeface="Calibri"/>
              </a:rPr>
              <a:t>eller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fastlegemangel</a:t>
            </a:r>
            <a:r>
              <a:rPr lang="en-US">
                <a:ea typeface="MS PGothic"/>
                <a:cs typeface="Calibri"/>
              </a:rPr>
              <a:t> </a:t>
            </a:r>
            <a:r>
              <a:rPr lang="en-US" err="1">
                <a:ea typeface="MS PGothic"/>
                <a:cs typeface="Calibri"/>
              </a:rPr>
              <a:t>kan</a:t>
            </a:r>
            <a:r>
              <a:rPr lang="en-US">
                <a:ea typeface="MS PGothic"/>
                <a:cs typeface="Calibri"/>
              </a:rPr>
              <a:t> et </a:t>
            </a:r>
            <a:r>
              <a:rPr lang="en-US" err="1">
                <a:ea typeface="MS PGothic"/>
                <a:cs typeface="Calibri"/>
              </a:rPr>
              <a:t>fastlegebytte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vurderes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dersom</a:t>
            </a:r>
            <a:r>
              <a:rPr lang="en-US">
                <a:ea typeface="MS PGothic"/>
                <a:cs typeface="Calibri"/>
              </a:rPr>
              <a:t> eleven </a:t>
            </a:r>
            <a:r>
              <a:rPr lang="en-US" err="1">
                <a:ea typeface="MS PGothic"/>
                <a:cs typeface="Calibri"/>
              </a:rPr>
              <a:t>skal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tilbake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til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samme</a:t>
            </a:r>
            <a:r>
              <a:rPr lang="en-US">
                <a:ea typeface="MS PGothic"/>
                <a:cs typeface="Calibri"/>
              </a:rPr>
              <a:t> </a:t>
            </a:r>
            <a:r>
              <a:rPr lang="en-US" err="1">
                <a:ea typeface="MS PGothic"/>
                <a:cs typeface="Calibri"/>
              </a:rPr>
              <a:t>kommune</a:t>
            </a:r>
            <a:r>
              <a:rPr lang="en-US">
                <a:ea typeface="MS PGothic"/>
                <a:cs typeface="Calibri"/>
              </a:rPr>
              <a:t>. </a:t>
            </a: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0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MS PGothic"/>
                <a:cs typeface="Calibri"/>
              </a:rPr>
              <a:t>IKKE NØL MED Å TA KONTAKT OG GJERNE BARE OM DET ER EN ENKEL LITEN TING.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393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MANGF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A14D469-E4E6-DC48-AE90-5E9300BA8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53"/>
          <a:stretch/>
        </p:blipFill>
        <p:spPr>
          <a:xfrm>
            <a:off x="0" y="1412874"/>
            <a:ext cx="12192000" cy="5445125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alpha val="37000"/>
                </a:schemeClr>
              </a:gs>
            </a:gsLst>
            <a:lin ang="5400000" scaled="0"/>
          </a:gradFill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85EA69D-8828-8349-91AB-E094E0EE2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8F740F1-044F-8A48-8A4B-19BF6A20F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5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 mørk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C488-802A-4D40-88AF-EEAEB3E47E52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50C2A493-DA8F-A448-8923-BD11148A9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A9D602EA-5541-C14F-A865-0DB117556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126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2B8-B263-E448-AAFE-8E50A9D1AEC4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2FB5A035-3596-2349-8AAE-14C9534BD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DEF4ECDC-CE1C-B940-AF40-931AA22F5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75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 lys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6E3F3-BFCE-4546-88BE-13B874C0026C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27EF0DE4-E027-7148-93C2-9C7F14C31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C47F1A07-A366-9A4C-8443-E8472A739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21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 mørke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2977-7AE5-2543-B2D1-1C475ACF0311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119B0525-BE64-0F45-8A69-48B0CB40D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0ED6679C-FB2E-1F48-AD42-3882C1CAD3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33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 ark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18BD1-5323-D247-92E3-796D4815D037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1AFB1D3B-AAEC-FD44-B521-C162D2930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E3288375-4451-E342-827E-3221668E6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24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460B49-12CC-5740-A37C-2FB61DDA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2FB11E-88DA-0A41-891B-88A8326F3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7FD0DF-74F6-C146-BBD3-4894BD7F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9FF59-714F-F040-8F3B-B0A9A12BC4EC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2A2133-E297-B046-9C05-A912FE21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C73EC1-4D22-2248-956C-21F2CCEA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8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 på beige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A7EC28C-AEE2-8143-B69F-5D9287E7BFC4}"/>
              </a:ext>
            </a:extLst>
          </p:cNvPr>
          <p:cNvSpPr/>
          <p:nvPr userDrawn="1"/>
        </p:nvSpPr>
        <p:spPr>
          <a:xfrm>
            <a:off x="0" y="1106489"/>
            <a:ext cx="12192000" cy="49514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460B49-12CC-5740-A37C-2FB61DDA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2FB11E-88DA-0A41-891B-88A8326F3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7FD0DF-74F6-C146-BBD3-4894BD7F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817B9-5504-114C-858A-25172CEE0384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2A2133-E297-B046-9C05-A912FE21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C73EC1-4D22-2248-956C-21F2CCEA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31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på beige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A7EC28C-AEE2-8143-B69F-5D9287E7BFC4}"/>
              </a:ext>
            </a:extLst>
          </p:cNvPr>
          <p:cNvSpPr/>
          <p:nvPr userDrawn="1"/>
        </p:nvSpPr>
        <p:spPr>
          <a:xfrm>
            <a:off x="0" y="1106489"/>
            <a:ext cx="12192000" cy="49514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3460B49-12CC-5740-A37C-2FB61DDA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2FB11E-88DA-0A41-891B-88A8326F3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1412875"/>
            <a:ext cx="4846639" cy="479509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7FD0DF-74F6-C146-BBD3-4894BD7F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78553-4FBC-1D4E-926A-2F125E0E1098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2A2133-E297-B046-9C05-A912FE21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C73EC1-4D22-2248-956C-21F2CCEA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lassholder for bilde 6">
            <a:extLst>
              <a:ext uri="{FF2B5EF4-FFF2-40B4-BE49-F238E27FC236}">
                <a16:creationId xmlns:a16="http://schemas.microsoft.com/office/drawing/2014/main" id="{8F31A962-CF8C-A14F-A38E-166E9EB150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07162" y="1412875"/>
            <a:ext cx="4846637" cy="4502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</p:spTree>
    <p:extLst>
      <p:ext uri="{BB962C8B-B14F-4D97-AF65-F5344CB8AC3E}">
        <p14:creationId xmlns:p14="http://schemas.microsoft.com/office/powerpoint/2010/main" val="65506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 på beige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E42A72B-0452-024A-98A7-6B8A8391611C}"/>
              </a:ext>
            </a:extLst>
          </p:cNvPr>
          <p:cNvSpPr/>
          <p:nvPr userDrawn="1"/>
        </p:nvSpPr>
        <p:spPr>
          <a:xfrm>
            <a:off x="0" y="1106489"/>
            <a:ext cx="12192000" cy="49514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81A3C02-BA56-E849-89D1-F8135BB6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86C7DC1-F48A-BB48-8834-DFFAF312D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00" y="1412875"/>
            <a:ext cx="4852988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D652E01-0338-354F-A2B7-B32946CFD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7164" y="1412875"/>
            <a:ext cx="4857750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6CF0D1D-925E-1747-8334-A31CABE8A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8D45-90A1-2340-A9C8-184304C6C76C}" type="datetime1">
              <a:rPr lang="nb-NO" smtClean="0"/>
              <a:t>09.08.2026</a:t>
            </a:fld>
            <a:endParaRPr lang="en-GB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F7DA54C-0B26-024F-A11E-64B0E4FE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A61FD73-04A0-8641-9EB8-1FB9001E5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723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1A3C02-BA56-E849-89D1-F8135BB6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86C7DC1-F48A-BB48-8834-DFFAF312D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00" y="1412875"/>
            <a:ext cx="4852988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D652E01-0338-354F-A2B7-B32946CFD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7164" y="1412875"/>
            <a:ext cx="4857750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6CF0D1D-925E-1747-8334-A31CABE8A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4DC1-151D-BA44-A5D2-4C17379FBE95}" type="datetime1">
              <a:rPr lang="nb-NO" smtClean="0"/>
              <a:t>09.08.2026</a:t>
            </a:fld>
            <a:endParaRPr lang="en-GB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F7DA54C-0B26-024F-A11E-64B0E4FE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A61FD73-04A0-8641-9EB8-1FB9001E5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0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V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A14D469-E4E6-DC48-AE90-5E9300BA8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" y="1412875"/>
            <a:ext cx="12191999" cy="5445126"/>
          </a:xfrm>
          <a:prstGeom prst="rect">
            <a:avLst/>
          </a:prstGeom>
        </p:spPr>
      </p:pic>
      <p:sp>
        <p:nvSpPr>
          <p:cNvPr id="8" name="Tittel 1">
            <a:extLst>
              <a:ext uri="{FF2B5EF4-FFF2-40B4-BE49-F238E27FC236}">
                <a16:creationId xmlns:a16="http://schemas.microsoft.com/office/drawing/2014/main" id="{E83505AC-2FFD-AA4D-BCF7-6F3903101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7EDCDDA7-C846-6B40-A401-3A908CC20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19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C2699F-F053-B648-853B-39A704DC9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295470"/>
            <a:ext cx="10155237" cy="68560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91D0C9-301F-EC4A-8533-5C61ACCF6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9969" y="1422400"/>
            <a:ext cx="4836820" cy="464085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900DAB7-B5FA-5F40-BCCE-77A171854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0150" y="2045556"/>
            <a:ext cx="4836820" cy="38678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3B77BF-050B-4246-97E1-E91A76B6DE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0154" y="1422400"/>
            <a:ext cx="4860640" cy="464085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85271C5-6B40-FC44-A294-ADE60C828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2000" y="2045556"/>
            <a:ext cx="4860641" cy="386788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C6615B01-1B0C-A54E-B31E-C540FE5F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CA8C3-DFC1-AA47-8AAF-68EA99F67A7A}" type="datetime1">
              <a:rPr lang="nb-NO" smtClean="0"/>
              <a:t>09.08.2026</a:t>
            </a:fld>
            <a:endParaRPr lang="en-GB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D7D1708-0EA4-2840-8374-5986EBE3D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3492B15-B52D-4641-8CD3-22AAF4E6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479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2351-3DBC-1E42-9EB7-3919101443EA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28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A93-17DF-754D-BA19-80BFC329E1EE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CF0D6E52-8129-D34C-9C0E-A4DEE4A3BE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06489"/>
            <a:ext cx="12192000" cy="48069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</p:spTree>
    <p:extLst>
      <p:ext uri="{BB962C8B-B14F-4D97-AF65-F5344CB8AC3E}">
        <p14:creationId xmlns:p14="http://schemas.microsoft.com/office/powerpoint/2010/main" val="425700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DF309-5801-2E48-9DBB-0DF32B72E669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CF0D6E52-8129-D34C-9C0E-A4DEE4A3BE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06489"/>
            <a:ext cx="6046788" cy="495141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FE00462E-89E8-1346-85E5-0972E4CD66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46788" y="1106489"/>
            <a:ext cx="6145211" cy="495141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</p:spTree>
    <p:extLst>
      <p:ext uri="{BB962C8B-B14F-4D97-AF65-F5344CB8AC3E}">
        <p14:creationId xmlns:p14="http://schemas.microsoft.com/office/powerpoint/2010/main" val="2087221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40AC-4FA0-734E-B722-435B02DE19E5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CF0D6E52-8129-D34C-9C0E-A4DEE4A3BE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06488"/>
            <a:ext cx="2986259" cy="494510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AEDB428C-3618-E343-B0EC-39DCFF276A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94207" y="1106489"/>
            <a:ext cx="3058147" cy="495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10" name="Plassholder for bilde 6">
            <a:extLst>
              <a:ext uri="{FF2B5EF4-FFF2-40B4-BE49-F238E27FC236}">
                <a16:creationId xmlns:a16="http://schemas.microsoft.com/office/drawing/2014/main" id="{DA598E21-2324-D045-BC48-E189D45CEC3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60302" y="1112792"/>
            <a:ext cx="3022283" cy="4945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11" name="Plassholder for bilde 6">
            <a:extLst>
              <a:ext uri="{FF2B5EF4-FFF2-40B4-BE49-F238E27FC236}">
                <a16:creationId xmlns:a16="http://schemas.microsoft.com/office/drawing/2014/main" id="{3F78A8F7-779F-7D47-BDE1-55B6796D32C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90533" y="1106489"/>
            <a:ext cx="3101467" cy="495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</p:spTree>
    <p:extLst>
      <p:ext uri="{BB962C8B-B14F-4D97-AF65-F5344CB8AC3E}">
        <p14:creationId xmlns:p14="http://schemas.microsoft.com/office/powerpoint/2010/main" val="67404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m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51DCF-1918-4C4C-9A69-41E3605AD29C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64FA60B4-7339-534E-B8F1-DD5BE816C1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93800" y="1412875"/>
            <a:ext cx="1889720" cy="17263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bilde 8">
            <a:extLst>
              <a:ext uri="{FF2B5EF4-FFF2-40B4-BE49-F238E27FC236}">
                <a16:creationId xmlns:a16="http://schemas.microsoft.com/office/drawing/2014/main" id="{C585E74F-1E52-E843-8AB0-068406E3AD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61370" y="1412875"/>
            <a:ext cx="1889720" cy="17263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3" name="Plassholder for bilde 8">
            <a:extLst>
              <a:ext uri="{FF2B5EF4-FFF2-40B4-BE49-F238E27FC236}">
                <a16:creationId xmlns:a16="http://schemas.microsoft.com/office/drawing/2014/main" id="{EFC33128-C32F-CE4F-92AC-7C350A3F30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28940" y="1412875"/>
            <a:ext cx="1889720" cy="17263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bilde 8">
            <a:extLst>
              <a:ext uri="{FF2B5EF4-FFF2-40B4-BE49-F238E27FC236}">
                <a16:creationId xmlns:a16="http://schemas.microsoft.com/office/drawing/2014/main" id="{813556B4-7B1D-CA47-8245-FD9304650F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96510" y="1412875"/>
            <a:ext cx="1889720" cy="17263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Plassholder for bilde 8">
            <a:extLst>
              <a:ext uri="{FF2B5EF4-FFF2-40B4-BE49-F238E27FC236}">
                <a16:creationId xmlns:a16="http://schemas.microsoft.com/office/drawing/2014/main" id="{54813E33-A7C3-A54B-B54A-8B63515FD5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64079" y="1412875"/>
            <a:ext cx="1889720" cy="17263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96B28FC9-4A4D-7C4A-88F5-47C91030E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00" y="3290400"/>
            <a:ext cx="1889719" cy="2623038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Plassholder for innhold 2">
            <a:extLst>
              <a:ext uri="{FF2B5EF4-FFF2-40B4-BE49-F238E27FC236}">
                <a16:creationId xmlns:a16="http://schemas.microsoft.com/office/drawing/2014/main" id="{429752CA-7A42-0849-87C9-72D678B643C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264149" y="3290400"/>
            <a:ext cx="1889719" cy="2623038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lassholder for innhold 2">
            <a:extLst>
              <a:ext uri="{FF2B5EF4-FFF2-40B4-BE49-F238E27FC236}">
                <a16:creationId xmlns:a16="http://schemas.microsoft.com/office/drawing/2014/main" id="{8E0E3A1E-92CF-0F4B-8A00-2DCEF961A4A1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5334498" y="3290400"/>
            <a:ext cx="1889719" cy="2623038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innhold 2">
            <a:extLst>
              <a:ext uri="{FF2B5EF4-FFF2-40B4-BE49-F238E27FC236}">
                <a16:creationId xmlns:a16="http://schemas.microsoft.com/office/drawing/2014/main" id="{4EF16705-5C4C-2148-96A2-D20FD60AA515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404846" y="3290400"/>
            <a:ext cx="1889719" cy="2623038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innhold 2">
            <a:extLst>
              <a:ext uri="{FF2B5EF4-FFF2-40B4-BE49-F238E27FC236}">
                <a16:creationId xmlns:a16="http://schemas.microsoft.com/office/drawing/2014/main" id="{C9CAD682-E4AA-C54A-BE34-ADC18703E49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475194" y="3290400"/>
            <a:ext cx="1889719" cy="2623038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508082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t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188AF-94CD-3A41-B0C9-860355A484D9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FE00462E-89E8-1346-85E5-0972E4CD66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07163" y="1106489"/>
            <a:ext cx="5684837" cy="495141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0CB7645A-D68F-7D4D-8F4C-9ED199B06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3800" y="1412875"/>
            <a:ext cx="4852988" cy="45005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1581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DB48B9-BD30-9648-BB93-CC01443A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1B296C-D78F-604C-B94F-7B6F0BDC6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D7781-5841-0545-94B4-A4AE503F6D37}" type="datetime1">
              <a:rPr lang="nb-NO" smtClean="0"/>
              <a:t>09.08.2026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5FE9AC-CB9C-F64C-82B4-71AEC2B8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A6A48F-EF53-8842-8322-E6300630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CF0D6E52-8129-D34C-9C0E-A4DEE4A3BE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0578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b-NO"/>
              <a:t>Sett inn bilde</a:t>
            </a:r>
          </a:p>
        </p:txBody>
      </p:sp>
    </p:spTree>
    <p:extLst>
      <p:ext uri="{BB962C8B-B14F-4D97-AF65-F5344CB8AC3E}">
        <p14:creationId xmlns:p14="http://schemas.microsoft.com/office/powerpoint/2010/main" val="1027369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E906EA8-A6E9-7B43-9BBC-5212D3FF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B9ACF-6715-4441-9984-DAFED964973A}" type="datetime1">
              <a:rPr lang="nb-NO" smtClean="0"/>
              <a:t>09.08.2026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CD01342-560C-074D-98F1-8ECE53262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BDFCEEA-6F9B-CE45-80EC-32AFEF36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148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09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e 19">
            <a:extLst>
              <a:ext uri="{FF2B5EF4-FFF2-40B4-BE49-F238E27FC236}">
                <a16:creationId xmlns:a16="http://schemas.microsoft.com/office/drawing/2014/main" id="{CC6DADBD-04F2-4E4C-BD49-3C818FEC0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412873"/>
            <a:ext cx="12191999" cy="5445127"/>
          </a:xfrm>
          <a:prstGeom prst="rect">
            <a:avLst/>
          </a:prstGeom>
        </p:spPr>
      </p:pic>
      <p:sp>
        <p:nvSpPr>
          <p:cNvPr id="8" name="Tittel 1">
            <a:extLst>
              <a:ext uri="{FF2B5EF4-FFF2-40B4-BE49-F238E27FC236}">
                <a16:creationId xmlns:a16="http://schemas.microsoft.com/office/drawing/2014/main" id="{7C895412-AA92-8E46-A05A-70AE1BBC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5C884B76-4A8B-ED4E-9A36-9BF3079E7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1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0"/>
            <a:ext cx="12192000" cy="6055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FC395-3575-4948-81CC-66647015D2BE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tel 1">
            <a:extLst>
              <a:ext uri="{FF2B5EF4-FFF2-40B4-BE49-F238E27FC236}">
                <a16:creationId xmlns:a16="http://schemas.microsoft.com/office/drawing/2014/main" id="{D699F10D-90AA-044A-8891-688BB3481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1412875"/>
            <a:ext cx="10164763" cy="1419035"/>
          </a:xfrm>
        </p:spPr>
        <p:txBody>
          <a:bodyPr anchor="t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988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rside - Fargebakgrunn">
    <p:bg>
      <p:bgPr>
        <a:solidFill>
          <a:srgbClr val="D7D8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086386" y="3559773"/>
            <a:ext cx="8287975" cy="52361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STOR OVERSKRIFT</a:t>
            </a:r>
          </a:p>
        </p:txBody>
      </p:sp>
      <p:pic>
        <p:nvPicPr>
          <p:cNvPr id="5" name="Bilde 4" descr="L SRkrull_del_pp_9C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  <p:pic>
        <p:nvPicPr>
          <p:cNvPr id="7" name="Bilde 6" descr="Bykle kommune_ori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73" y="2154381"/>
            <a:ext cx="5760640" cy="94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24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kst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15414" y="1487283"/>
            <a:ext cx="10413061" cy="43343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OVERSKRIFT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14919" y="1890904"/>
            <a:ext cx="10413555" cy="434640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9" name="Bilde 8" descr="L SRkrull_del_pp_9C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  <p:pic>
        <p:nvPicPr>
          <p:cNvPr id="7" name="Bilde 6" descr="Bykle kommune_ori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353" y="365387"/>
            <a:ext cx="2853120" cy="4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64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forside - Mørk grå">
    <p:bg>
      <p:bgPr>
        <a:solidFill>
          <a:srgbClr val="242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68085" y="2191706"/>
            <a:ext cx="10028449" cy="44520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KAPITTELSIDE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68085" y="2579336"/>
            <a:ext cx="10028449" cy="57598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STOR OVERSKRIFT</a:t>
            </a:r>
          </a:p>
        </p:txBody>
      </p:sp>
      <p:pic>
        <p:nvPicPr>
          <p:cNvPr id="4" name="Bilde 3" descr="L SRkrull_del_pp_nr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32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Fargebakgrunn">
    <p:bg>
      <p:bgPr>
        <a:solidFill>
          <a:srgbClr val="006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68085" y="2191706"/>
            <a:ext cx="10028449" cy="44520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Bykle kommune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68085" y="2579336"/>
            <a:ext cx="10028449" cy="57598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STOR OVERSKRIFT</a:t>
            </a:r>
          </a:p>
        </p:txBody>
      </p:sp>
      <p:pic>
        <p:nvPicPr>
          <p:cNvPr id="2" name="Bilde 1" descr="L SRkrull_del_pp_nr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663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forside - Gul">
    <p:bg>
      <p:bgPr>
        <a:solidFill>
          <a:srgbClr val="E476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68085" y="2191706"/>
            <a:ext cx="10028449" cy="44520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KAPITTELSIDE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68085" y="2579336"/>
            <a:ext cx="10028449" cy="57598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STOR OVERSKRIFT</a:t>
            </a:r>
          </a:p>
        </p:txBody>
      </p:sp>
      <p:pic>
        <p:nvPicPr>
          <p:cNvPr id="4" name="Bilde 3" descr="L SRkrull_del_pp_nr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024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si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15413" y="2049532"/>
            <a:ext cx="5089061" cy="4187781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192011" y="2157854"/>
            <a:ext cx="5036464" cy="407945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  <a:endParaRPr lang="en-US" noProof="0"/>
          </a:p>
        </p:txBody>
      </p:sp>
      <p:pic>
        <p:nvPicPr>
          <p:cNvPr id="14" name="Bilde 13" descr="L SRkrull_del_pp_9C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784" cy="1310640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15414" y="1487283"/>
            <a:ext cx="10413061" cy="43343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500" cap="all">
                <a:latin typeface="Arial"/>
                <a:cs typeface="Arial"/>
              </a:defRPr>
            </a:lvl1pPr>
          </a:lstStyle>
          <a:p>
            <a:pPr lvl="0"/>
            <a:r>
              <a:rPr lang="nb-NO"/>
              <a:t>OVERSKRIFT</a:t>
            </a:r>
          </a:p>
        </p:txBody>
      </p:sp>
      <p:pic>
        <p:nvPicPr>
          <p:cNvPr id="9" name="Bilde 8" descr="Bykle kommune_ori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353" y="365387"/>
            <a:ext cx="2853120" cy="4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1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ENERG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A14D469-E4E6-DC48-AE90-5E9300BA8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2875"/>
            <a:ext cx="12192000" cy="544512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85EA69D-8828-8349-91AB-E094E0EE2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8F740F1-044F-8A48-8A4B-19BF6A20F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43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EEB9F85-A220-3543-AF5C-DF131C488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12192000" cy="5445125"/>
          </a:xfrm>
          <a:solidFill>
            <a:schemeClr val="bg1">
              <a:lumMod val="95000"/>
            </a:schemeClr>
          </a:solidFill>
        </p:spPr>
        <p:txBody>
          <a:bodyPr lIns="360000" tIns="360000" rIns="360000" bIns="360000" anchor="b"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nb-NO"/>
              <a:t>Klikk på ikonet for å legge til et bilde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A9CD20FD-E191-004E-BA96-8DA90A8B4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D91B7BBF-85E4-F249-8305-0FC3BDB47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87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og V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EEB9F85-A220-3543-AF5C-DF131C488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12192000" cy="5445125"/>
          </a:xfrm>
          <a:solidFill>
            <a:schemeClr val="bg1">
              <a:lumMod val="95000"/>
            </a:schemeClr>
          </a:solidFill>
        </p:spPr>
        <p:txBody>
          <a:bodyPr lIns="360000" tIns="360000" rIns="360000" bIns="360000" anchor="b"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nb-NO"/>
              <a:t>Klikk på ikonet for å legge til et bilde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8B6C8F4-23A8-D24D-8CC4-81825D600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91999" cy="1412875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A9CD20FD-E191-004E-BA96-8DA90A8B4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D91B7BBF-85E4-F249-8305-0FC3BDB47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1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og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904BEF1-1CD8-A743-811D-73148A23A0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"/>
            <a:ext cx="12191999" cy="1412877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EEB9F85-A220-3543-AF5C-DF131C488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12192000" cy="5445125"/>
          </a:xfrm>
          <a:solidFill>
            <a:schemeClr val="bg1">
              <a:lumMod val="95000"/>
            </a:schemeClr>
          </a:solidFill>
        </p:spPr>
        <p:txBody>
          <a:bodyPr lIns="360000" tIns="360000" rIns="360000" bIns="360000" anchor="b"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nb-NO"/>
              <a:t>Klikk på ikonet for å legge til et bilde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A9CD20FD-E191-004E-BA96-8DA90A8B4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D91B7BBF-85E4-F249-8305-0FC3BDB47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8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ilde og ENERG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7518BFF7-683C-DC46-B39A-D44E9E85E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604"/>
            <a:ext cx="12192000" cy="1433479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EEB9F85-A220-3543-AF5C-DF131C488C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12192000" cy="5445125"/>
          </a:xfrm>
          <a:solidFill>
            <a:schemeClr val="bg1">
              <a:lumMod val="95000"/>
            </a:schemeClr>
          </a:solidFill>
        </p:spPr>
        <p:txBody>
          <a:bodyPr lIns="360000" tIns="360000" rIns="360000" bIns="360000" anchor="b"/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nb-NO"/>
              <a:t>Klikk på ikonet for å legge til et bilde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A9CD20FD-E191-004E-BA96-8DA90A8B4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D91B7BBF-85E4-F249-8305-0FC3BDB47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4FA9D77-7A69-6645-98FE-081527F90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8" y="304531"/>
            <a:ext cx="3336272" cy="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9EF40C3-D060-4C43-A164-86361E95F5F0}"/>
              </a:ext>
            </a:extLst>
          </p:cNvPr>
          <p:cNvSpPr/>
          <p:nvPr userDrawn="1"/>
        </p:nvSpPr>
        <p:spPr>
          <a:xfrm>
            <a:off x="0" y="-1"/>
            <a:ext cx="12192000" cy="60579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2E83ED-DEEF-A64C-8BB1-5F1FED63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C4A6E-506E-C449-897F-F382653A532B}" type="datetime1">
              <a:rPr lang="nb-NO" smtClean="0"/>
              <a:t>09.08.2026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934860-5C0E-E944-AAE5-E8F2314D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Sett inn  navnet på presentasjonen</a:t>
            </a:r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CC5C29-8A77-C449-B8B5-CCB6DA998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E5B-82D4-7B45-B621-F2930689C3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1A63D257-CC7B-3F48-A358-8BE06DC3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2407519"/>
            <a:ext cx="10164763" cy="1021481"/>
          </a:xfrm>
        </p:spPr>
        <p:txBody>
          <a:bodyPr anchor="b"/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9" name="Undertittel 2">
            <a:extLst>
              <a:ext uri="{FF2B5EF4-FFF2-40B4-BE49-F238E27FC236}">
                <a16:creationId xmlns:a16="http://schemas.microsoft.com/office/drawing/2014/main" id="{76D1C8D4-22DD-274E-9D1B-3FEBDABC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3594627"/>
            <a:ext cx="10171112" cy="154168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31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F0E95F-56BD-804D-85FC-1942D0D9A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53651" cy="68560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nb-NO" noProof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21F666E-1E7F-4445-B72A-FA80E5208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0149" y="1412879"/>
            <a:ext cx="10164763" cy="44988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nb-NO" noProof="0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6FEE1F8-60B7-0545-862C-1B03D1E13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87069" y="6420061"/>
            <a:ext cx="2066730" cy="1424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11C24-D51B-E243-B43F-E5BB372B2132}" type="datetime1">
              <a:rPr lang="nb-NO" smtClean="0"/>
              <a:t>09.08.2026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E785288-01D2-3849-BF28-CA48ADBB3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09973" y="6420061"/>
            <a:ext cx="6526176" cy="1424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Sett inn  navnet på presentasjonen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4673A0-B9CD-4A42-99EA-8144B5DBD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0127" y="6420061"/>
            <a:ext cx="556182" cy="1424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0BE5B-82D4-7B45-B621-F2930689C3E2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1D0E3B3F-98C2-D142-8A09-F609529E4E23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72" y="6246637"/>
            <a:ext cx="1491772" cy="405643"/>
          </a:xfrm>
          <a:prstGeom prst="rect">
            <a:avLst/>
          </a:prstGeom>
        </p:spPr>
      </p:pic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A85F36DB-C605-7241-A5F1-E39B21B03E75}"/>
              </a:ext>
            </a:extLst>
          </p:cNvPr>
          <p:cNvCxnSpPr>
            <a:cxnSpLocks/>
          </p:cNvCxnSpPr>
          <p:nvPr userDrawn="1"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53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59" r:id="rId2"/>
    <p:sldLayoutId id="2147483657" r:id="rId3"/>
    <p:sldLayoutId id="2147483674" r:id="rId4"/>
    <p:sldLayoutId id="2147483679" r:id="rId5"/>
    <p:sldLayoutId id="2147483660" r:id="rId6"/>
    <p:sldLayoutId id="2147483676" r:id="rId7"/>
    <p:sldLayoutId id="2147483678" r:id="rId8"/>
    <p:sldLayoutId id="2147483649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50" r:id="rId15"/>
    <p:sldLayoutId id="2147483671" r:id="rId16"/>
    <p:sldLayoutId id="2147483672" r:id="rId17"/>
    <p:sldLayoutId id="2147483680" r:id="rId18"/>
    <p:sldLayoutId id="2147483652" r:id="rId19"/>
    <p:sldLayoutId id="2147483653" r:id="rId20"/>
    <p:sldLayoutId id="2147483654" r:id="rId21"/>
    <p:sldLayoutId id="2147483661" r:id="rId22"/>
    <p:sldLayoutId id="2147483663" r:id="rId23"/>
    <p:sldLayoutId id="2147483665" r:id="rId24"/>
    <p:sldLayoutId id="2147483681" r:id="rId25"/>
    <p:sldLayoutId id="2147483664" r:id="rId26"/>
    <p:sldLayoutId id="2147483662" r:id="rId27"/>
    <p:sldLayoutId id="2147483655" r:id="rId28"/>
    <p:sldLayoutId id="2147483656" r:id="rId29"/>
    <p:sldLayoutId id="2147483673" r:id="rId30"/>
    <p:sldLayoutId id="2147483682" r:id="rId31"/>
    <p:sldLayoutId id="2147483683" r:id="rId32"/>
    <p:sldLayoutId id="2147483684" r:id="rId33"/>
    <p:sldLayoutId id="2147483685" r:id="rId34"/>
    <p:sldLayoutId id="2147483686" r:id="rId35"/>
    <p:sldLayoutId id="2147483687" r:id="rId36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 userDrawn="1">
          <p15:clr>
            <a:srgbClr val="F26B43"/>
          </p15:clr>
        </p15:guide>
        <p15:guide id="2" pos="3953" userDrawn="1">
          <p15:clr>
            <a:srgbClr val="F26B43"/>
          </p15:clr>
        </p15:guide>
        <p15:guide id="3" pos="752" userDrawn="1">
          <p15:clr>
            <a:srgbClr val="F26B43"/>
          </p15:clr>
        </p15:guide>
        <p15:guide id="4" pos="7159" userDrawn="1">
          <p15:clr>
            <a:srgbClr val="F26B43"/>
          </p15:clr>
        </p15:guide>
        <p15:guide id="5" orient="horz" pos="890" userDrawn="1">
          <p15:clr>
            <a:srgbClr val="F26B43"/>
          </p15:clr>
        </p15:guide>
        <p15:guide id="6" orient="horz" pos="3816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  <p15:guide id="8" pos="3809" userDrawn="1">
          <p15:clr>
            <a:srgbClr val="F26B43"/>
          </p15:clr>
        </p15:guide>
        <p15:guide id="9" pos="4099" userDrawn="1">
          <p15:clr>
            <a:srgbClr val="F26B43"/>
          </p15:clr>
        </p15:guide>
        <p15:guide id="10" orient="horz" pos="181" userDrawn="1">
          <p15:clr>
            <a:srgbClr val="F26B43"/>
          </p15:clr>
        </p15:guide>
        <p15:guide id="11" orient="horz" pos="6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gderfk.no/vare-tjenester/skole-og-opplaring/opplaring-i-skole/skoledager-ferier-og-fridager/" TargetMode="Externa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ia.gripsgard.mosnesset@setesdal.vgs.no" TargetMode="Externa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dir.no/regelverk-og-tilsyn/skole-og-opplaring/rundskriv-om-fravarsgrensen/3.-hva-omfattes-av-fravarsgrensen#3.2-fravar-som-ikke-omfattes-av-fravarsgrensen" TargetMode="Externa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gderfk.no/vare-tjenester/skole-og-opplaring/opplaring-i-skole/skolesystemer/visma-inschool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ED0768B2-3EC7-4C48-A26D-CC56A9F3EB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err="1"/>
              <a:t>Foresattmøte</a:t>
            </a:r>
            <a:r>
              <a:rPr lang="nb-NO"/>
              <a:t> Hovden</a:t>
            </a:r>
          </a:p>
        </p:txBody>
      </p:sp>
      <p:sp>
        <p:nvSpPr>
          <p:cNvPr id="9" name="Undertittel 8">
            <a:extLst>
              <a:ext uri="{FF2B5EF4-FFF2-40B4-BE49-F238E27FC236}">
                <a16:creationId xmlns:a16="http://schemas.microsoft.com/office/drawing/2014/main" id="{C110059B-9E94-F94D-A8CE-3C9D9F2FF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/>
              <a:t>09.08.2026</a:t>
            </a:r>
          </a:p>
        </p:txBody>
      </p:sp>
    </p:spTree>
    <p:extLst>
      <p:ext uri="{BB962C8B-B14F-4D97-AF65-F5344CB8AC3E}">
        <p14:creationId xmlns:p14="http://schemas.microsoft.com/office/powerpoint/2010/main" val="160900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8F245A-ED84-6CB9-6CB4-51ED7A62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4200"/>
              <a:t>Ledelsen i Hovden skigymnas AS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0F78AE-7141-C55A-60AF-E4A52261E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700"/>
              <a:t>Daglig leder: Micke Pålsson</a:t>
            </a:r>
          </a:p>
          <a:p>
            <a:pPr marL="0" indent="0">
              <a:buNone/>
            </a:pPr>
            <a:endParaRPr lang="nb-NO" sz="1700"/>
          </a:p>
          <a:p>
            <a:pPr marL="0" indent="0">
              <a:buNone/>
            </a:pPr>
            <a:r>
              <a:rPr lang="nb-NO" sz="1700"/>
              <a:t>Styre.</a:t>
            </a:r>
          </a:p>
          <a:p>
            <a:pPr marL="0" indent="0">
              <a:buNone/>
            </a:pPr>
            <a:r>
              <a:rPr lang="nb-NO" sz="1700"/>
              <a:t>Arild Eielsen (styreleder)</a:t>
            </a:r>
          </a:p>
          <a:p>
            <a:pPr marL="0" indent="0">
              <a:buNone/>
            </a:pPr>
            <a:r>
              <a:rPr lang="nb-NO" sz="1700"/>
              <a:t>Benedicte Severinsen</a:t>
            </a:r>
          </a:p>
          <a:p>
            <a:pPr marL="0" indent="0">
              <a:buNone/>
            </a:pPr>
            <a:r>
              <a:rPr lang="nb-NO" sz="1700"/>
              <a:t>Eivind Buckner</a:t>
            </a:r>
            <a:endParaRPr lang="nb-NO" sz="1700">
              <a:cs typeface="Arial" panose="020B0604020202020204"/>
            </a:endParaRPr>
          </a:p>
          <a:p>
            <a:pPr marL="0" indent="0">
              <a:buNone/>
            </a:pPr>
            <a:r>
              <a:rPr lang="nb-NO" sz="1700"/>
              <a:t>Jens Petter Røed</a:t>
            </a:r>
          </a:p>
          <a:p>
            <a:pPr marL="0" indent="0">
              <a:buNone/>
            </a:pPr>
            <a:r>
              <a:rPr lang="nb-NO" sz="1700"/>
              <a:t>Petter Furseth</a:t>
            </a:r>
          </a:p>
          <a:p>
            <a:pPr marL="0" indent="0">
              <a:buNone/>
            </a:pPr>
            <a:endParaRPr lang="nb-NO" sz="1700"/>
          </a:p>
          <a:p>
            <a:pPr marL="0" indent="0">
              <a:buNone/>
            </a:pPr>
            <a:endParaRPr lang="nb-NO" sz="1700"/>
          </a:p>
          <a:p>
            <a:endParaRPr lang="nb-NO" sz="1700"/>
          </a:p>
        </p:txBody>
      </p:sp>
      <p:pic>
        <p:nvPicPr>
          <p:cNvPr id="5" name="Bilde 4" descr="Et bilde som inneholder utendørs, sort og hvit, sky, himmel&#10;&#10;Automatisk generert beskrivelse">
            <a:extLst>
              <a:ext uri="{FF2B5EF4-FFF2-40B4-BE49-F238E27FC236}">
                <a16:creationId xmlns:a16="http://schemas.microsoft.com/office/drawing/2014/main" id="{8C9059B6-5407-C5EC-6AB8-5B2B85EED4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88" r="-1" b="1573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" name="Lysbildezoom 5">
                <a:extLst>
                  <a:ext uri="{FF2B5EF4-FFF2-40B4-BE49-F238E27FC236}">
                    <a16:creationId xmlns:a16="http://schemas.microsoft.com/office/drawing/2014/main" id="{615EFB10-4F65-65F5-C613-08EA6F6474A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873112" y="3629690"/>
              <a:ext cx="3048000" cy="1714500"/>
            </p:xfrm>
            <a:graphic>
              <a:graphicData uri="http://schemas.microsoft.com/office/powerpoint/2016/slidezoom">
                <pslz:sldZm>
                  <pslz:sldZmObj sldId="296" cId="3415119172">
                    <pslz:zmPr id="{6283AC0E-97AB-4066-BFAC-C0713ABF010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" name="Lysbilde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15EFB10-4F65-65F5-C613-08EA6F6474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873112" y="362969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511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0E91B9-3CB2-3099-0C40-14683D076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nb-NO" sz="2800">
                <a:solidFill>
                  <a:schemeClr val="tx1">
                    <a:lumMod val="85000"/>
                    <a:lumOff val="15000"/>
                  </a:schemeClr>
                </a:solidFill>
              </a:rPr>
              <a:t>Målsettinger</a:t>
            </a:r>
            <a:br>
              <a:rPr lang="nb-NO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nb-NO" sz="28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nb-NO" sz="2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Bilde 4" descr="Et bilde som inneholder utendørs, himmel, tre, vei&#10;&#10;Automatisk generert beskrivelse">
            <a:extLst>
              <a:ext uri="{FF2B5EF4-FFF2-40B4-BE49-F238E27FC236}">
                <a16:creationId xmlns:a16="http://schemas.microsoft.com/office/drawing/2014/main" id="{795B9185-23ED-A6DB-A228-B12C8955ED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75" r="1" b="1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CF0D03-9565-AA60-F70A-B8EE2F0AB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>
            <a:normAutofit fontScale="77500" lnSpcReduction="20000"/>
          </a:bodyPr>
          <a:lstStyle/>
          <a:p>
            <a: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  <a:t>Norges beste skigymnas</a:t>
            </a:r>
            <a:b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  <a:t>(trygghet, tilrettelegging, profesjonelt, godt sosialt miljø, godt læringsmiljø og gode sportslige resultater nasjonalt og internasjonalt.</a:t>
            </a: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  <a:t>Godt samarbeid skole, idrett og hybelbygg. </a:t>
            </a: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  <a:t>En forutsetning: Uten den videregående skolen intet skigymnas. Uten skigymnaset ingen videregående skole.</a:t>
            </a: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nb-NO" sz="2000">
                <a:solidFill>
                  <a:schemeClr val="tx1">
                    <a:lumMod val="85000"/>
                    <a:lumOff val="15000"/>
                  </a:schemeClr>
                </a:solidFill>
              </a:rPr>
              <a:t>Et godt videregående skolealternativ for lokal ungdom, spille en viktig rolle i lokalsamfunnet i kommunen.</a:t>
            </a: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b-NO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Bilde 5" descr="Et bilde som inneholder skisport, sport, utendørs, person&#10;&#10;Automatisk generert beskrivelse">
            <a:extLst>
              <a:ext uri="{FF2B5EF4-FFF2-40B4-BE49-F238E27FC236}">
                <a16:creationId xmlns:a16="http://schemas.microsoft.com/office/drawing/2014/main" id="{099DE661-EE3C-C36A-FA38-02A4FE25E1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028" r="6078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9809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3E38A-75A1-9175-B62A-1C2C6891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63948" cy="2209605"/>
          </a:xfrm>
        </p:spPr>
        <p:txBody>
          <a:bodyPr/>
          <a:lstStyle/>
          <a:p>
            <a:r>
              <a:rPr lang="en-US" err="1">
                <a:cs typeface="Arial"/>
              </a:rPr>
              <a:t>Skolerute</a:t>
            </a:r>
            <a:r>
              <a:rPr lang="en-US">
                <a:cs typeface="Arial"/>
              </a:rPr>
              <a:t> (</a:t>
            </a:r>
            <a:r>
              <a:rPr lang="en-US" err="1">
                <a:cs typeface="Arial"/>
              </a:rPr>
              <a:t>ferie</a:t>
            </a:r>
            <a:r>
              <a:rPr lang="en-US">
                <a:cs typeface="Arial"/>
              </a:rPr>
              <a:t> og </a:t>
            </a:r>
            <a:r>
              <a:rPr lang="en-US" err="1">
                <a:cs typeface="Arial"/>
              </a:rPr>
              <a:t>fridager</a:t>
            </a:r>
            <a:r>
              <a:rPr lang="en-US">
                <a:cs typeface="Arial"/>
              </a:rPr>
              <a:t>) 2026 -2027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6F3AC-9BE5-10B7-9C0E-DB6B2EE1E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2947176"/>
            <a:ext cx="10164763" cy="296452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Vi </a:t>
            </a:r>
            <a:r>
              <a:rPr lang="en-US" err="1">
                <a:cs typeface="Arial"/>
              </a:rPr>
              <a:t>følger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skoleruta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til</a:t>
            </a:r>
            <a:r>
              <a:rPr lang="en-US">
                <a:cs typeface="Arial"/>
              </a:rPr>
              <a:t> Agder Fylkeskommune </a:t>
            </a:r>
            <a:r>
              <a:rPr lang="en-US" err="1">
                <a:cs typeface="Arial"/>
              </a:rPr>
              <a:t>som</a:t>
            </a:r>
            <a:r>
              <a:rPr lang="en-US">
                <a:cs typeface="Arial"/>
              </a:rPr>
              <a:t> du </a:t>
            </a:r>
            <a:r>
              <a:rPr lang="en-US" err="1">
                <a:cs typeface="Arial"/>
              </a:rPr>
              <a:t>finner</a:t>
            </a:r>
            <a:r>
              <a:rPr lang="en-US">
                <a:cs typeface="Arial"/>
              </a:rPr>
              <a:t> </a:t>
            </a:r>
            <a:r>
              <a:rPr lang="en-US">
                <a:cs typeface="Arial"/>
                <a:hlinkClick r:id="rId2"/>
              </a:rPr>
              <a:t>her: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9331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E9DDF1-EF3B-4C99-A4B5-3D5B87AEE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53651" cy="685606"/>
          </a:xfrm>
        </p:spPr>
        <p:txBody>
          <a:bodyPr anchor="ctr">
            <a:normAutofit/>
          </a:bodyPr>
          <a:lstStyle/>
          <a:p>
            <a:r>
              <a:rPr lang="nb-NO" b="1"/>
              <a:t>Avdeling Hovden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6A5E32F2-32DE-D5DD-D775-916691C210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3150"/>
              </p:ext>
            </p:extLst>
          </p:nvPr>
        </p:nvGraphicFramePr>
        <p:xfrm>
          <a:off x="1200149" y="1412879"/>
          <a:ext cx="10164763" cy="4498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600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9765D6A-062B-4B2C-B2DF-61B277BD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53651" cy="685606"/>
          </a:xfrm>
        </p:spPr>
        <p:txBody>
          <a:bodyPr anchor="ctr">
            <a:normAutofit/>
          </a:bodyPr>
          <a:lstStyle/>
          <a:p>
            <a:r>
              <a:rPr lang="nb-NO" b="1"/>
              <a:t>Rådgivertjenesten: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5922AB7-FFB5-4FBA-A666-1EAD37BF1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1412879"/>
            <a:ext cx="10164763" cy="449881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nb-NO" sz="2800" b="1">
                <a:solidFill>
                  <a:srgbClr val="0070C0"/>
                </a:solidFill>
              </a:rPr>
              <a:t>Mia G. Mosnesset (976 10 366)</a:t>
            </a:r>
            <a:endParaRPr lang="en-US">
              <a:solidFill>
                <a:srgbClr val="0070C0"/>
              </a:solidFill>
              <a:cs typeface="Arial"/>
            </a:endParaRPr>
          </a:p>
          <a:p>
            <a:r>
              <a:rPr lang="nb-NO" sz="2800" b="1"/>
              <a:t>Utdannings- og karriereveileder</a:t>
            </a:r>
          </a:p>
          <a:p>
            <a:pPr marL="0" indent="0">
              <a:buNone/>
            </a:pPr>
            <a:r>
              <a:rPr lang="nb-NO" sz="2800"/>
              <a:t> Mail: </a:t>
            </a:r>
            <a:r>
              <a:rPr lang="nb-NO" sz="2800">
                <a:hlinkClick r:id="rId2"/>
              </a:rPr>
              <a:t>mia.gripsgard.mosnesset@setesdal.vgs.no</a:t>
            </a:r>
            <a:endParaRPr lang="nb-NO" sz="2800">
              <a:cs typeface="Arial" panose="020B0604020202020204"/>
            </a:endParaRPr>
          </a:p>
          <a:p>
            <a:pPr marL="0" indent="0">
              <a:buNone/>
            </a:pPr>
            <a:endParaRPr lang="nb-NO" sz="2800" b="1">
              <a:highlight>
                <a:srgbClr val="F5F5F5"/>
              </a:highlight>
              <a:cs typeface="Arial" panose="020B0604020202020204"/>
            </a:endParaRPr>
          </a:p>
          <a:p>
            <a:pPr marL="0" indent="0">
              <a:buNone/>
            </a:pPr>
            <a:r>
              <a:rPr lang="nb-NO" sz="2800" b="1">
                <a:solidFill>
                  <a:srgbClr val="0070C0"/>
                </a:solidFill>
                <a:highlight>
                  <a:srgbClr val="F5F5F5"/>
                </a:highlight>
                <a:cs typeface="Arial" panose="020B0604020202020204"/>
              </a:rPr>
              <a:t>Berit Follerås (911 91 672)</a:t>
            </a:r>
            <a:endParaRPr lang="nb-NO" sz="2800" b="1">
              <a:solidFill>
                <a:srgbClr val="0070C0"/>
              </a:solidFill>
              <a:cs typeface="Arial" panose="020B0604020202020204"/>
            </a:endParaRPr>
          </a:p>
          <a:p>
            <a:pPr>
              <a:buFont typeface="Arial"/>
              <a:buChar char="•"/>
            </a:pPr>
            <a:r>
              <a:rPr lang="nb-NO" sz="2800" b="1">
                <a:cs typeface="Arial" panose="020B0604020202020204"/>
              </a:rPr>
              <a:t>Sosialpedagogisk rådgiver </a:t>
            </a:r>
            <a:r>
              <a:rPr lang="nb-NO" sz="2800">
                <a:cs typeface="Arial" panose="020B0604020202020204"/>
              </a:rPr>
              <a:t>– </a:t>
            </a:r>
            <a:r>
              <a:rPr lang="nb-NO" sz="2800" b="1">
                <a:cs typeface="Arial" panose="020B0604020202020204"/>
              </a:rPr>
              <a:t>kartlegger behov </a:t>
            </a:r>
            <a:r>
              <a:rPr lang="nb-NO" sz="2800">
                <a:cs typeface="Arial" panose="020B0604020202020204"/>
              </a:rPr>
              <a:t>og er </a:t>
            </a:r>
            <a:r>
              <a:rPr lang="nb-NO" sz="2800" b="1">
                <a:cs typeface="Arial" panose="020B0604020202020204"/>
              </a:rPr>
              <a:t>bindeledd</a:t>
            </a:r>
            <a:r>
              <a:rPr lang="nb-NO" sz="2800">
                <a:cs typeface="Arial" panose="020B0604020202020204"/>
              </a:rPr>
              <a:t> mellom skole og pedagogisk-psykologisk tjeneste (PPT-Agder) og kommunalt helsevesen </a:t>
            </a:r>
            <a:endParaRPr lang="nb-NO">
              <a:cs typeface="Arial"/>
            </a:endParaRPr>
          </a:p>
          <a:p>
            <a:pPr marL="0" indent="0">
              <a:buNone/>
            </a:pPr>
            <a:r>
              <a:rPr lang="nb-NO" sz="2800"/>
              <a:t> Mail: berit.folleras@setesdal.vgs.no</a:t>
            </a:r>
          </a:p>
        </p:txBody>
      </p:sp>
    </p:spTree>
    <p:extLst>
      <p:ext uri="{BB962C8B-B14F-4D97-AF65-F5344CB8AC3E}">
        <p14:creationId xmlns:p14="http://schemas.microsoft.com/office/powerpoint/2010/main" val="113820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DD0F99-C881-4AA7-9132-FEDD293ED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53651" cy="685606"/>
          </a:xfrm>
        </p:spPr>
        <p:txBody>
          <a:bodyPr anchor="ctr">
            <a:normAutofit/>
          </a:bodyPr>
          <a:lstStyle/>
          <a:p>
            <a:r>
              <a:rPr lang="nb-NO" b="1"/>
              <a:t>Studiespesialisering på avd. Hovden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5E0DED-105D-454C-B828-D24636E5E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1412879"/>
            <a:ext cx="10164763" cy="449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/>
              <a:t>Vg1 likt for alle, men:</a:t>
            </a:r>
          </a:p>
          <a:p>
            <a:pPr>
              <a:buFont typeface="Arial" pitchFamily="34" charset="0"/>
              <a:buChar char="•"/>
            </a:pPr>
            <a:r>
              <a:rPr lang="nb-NO" sz="2800"/>
              <a:t>Matematikk 1P(</a:t>
            </a:r>
            <a:r>
              <a:rPr lang="nb-NO" sz="2800" err="1"/>
              <a:t>raktisk</a:t>
            </a:r>
            <a:r>
              <a:rPr lang="nb-NO" sz="2800"/>
              <a:t>) eller 1T(</a:t>
            </a:r>
            <a:r>
              <a:rPr lang="nb-NO" sz="2800" err="1"/>
              <a:t>eoretisk</a:t>
            </a:r>
            <a:r>
              <a:rPr lang="nb-NO" sz="2800"/>
              <a:t>)</a:t>
            </a:r>
          </a:p>
          <a:p>
            <a:pPr>
              <a:buFont typeface="Arial" pitchFamily="34" charset="0"/>
              <a:buChar char="•"/>
            </a:pPr>
            <a:r>
              <a:rPr lang="nb-NO" sz="2800"/>
              <a:t>Tysk 1 eller 2 avhengig av om du har hatt tysk i 10. klasse eller ikke</a:t>
            </a:r>
          </a:p>
          <a:p>
            <a:pPr>
              <a:buFont typeface="Arial" pitchFamily="34" charset="0"/>
              <a:buChar char="•"/>
            </a:pPr>
            <a:r>
              <a:rPr lang="nb-NO" sz="2800"/>
              <a:t>Fordypning i norsk eller engelsk – 3 år med tysk</a:t>
            </a:r>
          </a:p>
        </p:txBody>
      </p:sp>
    </p:spTree>
    <p:extLst>
      <p:ext uri="{BB962C8B-B14F-4D97-AF65-F5344CB8AC3E}">
        <p14:creationId xmlns:p14="http://schemas.microsoft.com/office/powerpoint/2010/main" val="882040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362E25-0F16-43BA-B0A0-6620E3193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8" y="295469"/>
            <a:ext cx="10153651" cy="685606"/>
          </a:xfrm>
        </p:spPr>
        <p:txBody>
          <a:bodyPr anchor="ctr">
            <a:normAutofit/>
          </a:bodyPr>
          <a:lstStyle/>
          <a:p>
            <a:r>
              <a:rPr lang="nb-NO" b="1"/>
              <a:t>Valg av programområde i Vg2 og Vg3: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D8A42E-154F-47BB-A517-B298D9C20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1412879"/>
            <a:ext cx="10164763" cy="449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/>
              <a:t>Fordypning i to fag innenfor samme programområde. </a:t>
            </a:r>
          </a:p>
          <a:p>
            <a:pPr marL="0" indent="0">
              <a:buNone/>
            </a:pPr>
            <a:r>
              <a:rPr lang="nb-NO" sz="2200"/>
              <a:t>2 programområder å velge mellom:</a:t>
            </a:r>
          </a:p>
          <a:p>
            <a:r>
              <a:rPr lang="nb-NO" sz="2200" b="1"/>
              <a:t>Realfag</a:t>
            </a:r>
            <a:r>
              <a:rPr lang="nb-NO" sz="2200"/>
              <a:t> og </a:t>
            </a:r>
            <a:r>
              <a:rPr lang="nb-NO" sz="2200" b="1"/>
              <a:t>Språk, samfunnsfag og økonomi</a:t>
            </a:r>
          </a:p>
          <a:p>
            <a:pPr marL="0" indent="0">
              <a:buNone/>
            </a:pPr>
            <a:r>
              <a:rPr lang="nb-NO" sz="2200" b="1"/>
              <a:t>VG2: </a:t>
            </a:r>
          </a:p>
          <a:p>
            <a:pPr>
              <a:buFont typeface="Arial" pitchFamily="34" charset="0"/>
              <a:buChar char="•"/>
            </a:pPr>
            <a:r>
              <a:rPr lang="nb-NO" sz="2200" b="1"/>
              <a:t>Realfag</a:t>
            </a:r>
            <a:r>
              <a:rPr lang="nb-NO" sz="2200"/>
              <a:t> (Matte R1, Fysikk 1, Biologi)</a:t>
            </a:r>
          </a:p>
          <a:p>
            <a:pPr>
              <a:buFont typeface="Arial" pitchFamily="34" charset="0"/>
              <a:buChar char="•"/>
            </a:pPr>
            <a:r>
              <a:rPr lang="nb-NO" sz="2200" b="1"/>
              <a:t>Språk, samfunnsfag og økonomi </a:t>
            </a:r>
            <a:r>
              <a:rPr lang="nb-NO" sz="2200"/>
              <a:t>(Matte 2P, Sosiologi og Økonomistyring)</a:t>
            </a:r>
          </a:p>
          <a:p>
            <a:pPr marL="0" indent="0">
              <a:buNone/>
            </a:pPr>
            <a:r>
              <a:rPr lang="nb-NO" sz="2200" b="1"/>
              <a:t>VG3:</a:t>
            </a:r>
          </a:p>
          <a:p>
            <a:pPr>
              <a:buFont typeface="Arial" pitchFamily="34" charset="0"/>
              <a:buChar char="•"/>
            </a:pPr>
            <a:r>
              <a:rPr lang="nb-NO" sz="2200" b="1"/>
              <a:t>Realfag</a:t>
            </a:r>
            <a:r>
              <a:rPr lang="nb-NO" sz="2200"/>
              <a:t> (Matte R2, Biologi)</a:t>
            </a:r>
          </a:p>
          <a:p>
            <a:pPr>
              <a:buFont typeface="Arial" pitchFamily="34" charset="0"/>
              <a:buChar char="•"/>
            </a:pPr>
            <a:r>
              <a:rPr lang="nb-NO" sz="2200" b="1"/>
              <a:t>Språk, samfunnsfag og økonomi </a:t>
            </a:r>
            <a:r>
              <a:rPr lang="nb-NO" sz="2200"/>
              <a:t>(Sosialkunnskap og Økonomi og ledelse)</a:t>
            </a:r>
          </a:p>
        </p:txBody>
      </p:sp>
    </p:spTree>
    <p:extLst>
      <p:ext uri="{BB962C8B-B14F-4D97-AF65-F5344CB8AC3E}">
        <p14:creationId xmlns:p14="http://schemas.microsoft.com/office/powerpoint/2010/main" val="164971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D9F850-384B-41DC-B903-2CD570862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204" y="295469"/>
            <a:ext cx="10789595" cy="8718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2600" b="1"/>
              <a:t>I tillegg må elevene ha et 5-timersfag hvert av årene i Vg2 og Vg3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28AB66-6CAF-4392-A8F2-8FD57BD65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49" y="1412879"/>
            <a:ext cx="10164764" cy="4498817"/>
          </a:xfrm>
        </p:spPr>
        <p:txBody>
          <a:bodyPr>
            <a:normAutofit/>
          </a:bodyPr>
          <a:lstStyle/>
          <a:p>
            <a:r>
              <a:rPr lang="nb-NO" sz="2800"/>
              <a:t>Idrettselevene har Toppidrett 1, 2 og 3</a:t>
            </a:r>
          </a:p>
          <a:p>
            <a:r>
              <a:rPr lang="nb-NO" sz="2800"/>
              <a:t>Flyt-elevene har fra i år Breddeidrett 1, 2 og 3</a:t>
            </a:r>
          </a:p>
        </p:txBody>
      </p:sp>
    </p:spTree>
    <p:extLst>
      <p:ext uri="{BB962C8B-B14F-4D97-AF65-F5344CB8AC3E}">
        <p14:creationId xmlns:p14="http://schemas.microsoft.com/office/powerpoint/2010/main" val="51245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>
          <a:xfrm>
            <a:off x="2560512" y="3213992"/>
            <a:ext cx="6744258" cy="3486079"/>
          </a:xfrm>
        </p:spPr>
        <p:txBody>
          <a:bodyPr vert="horz" lIns="91440" tIns="45720" rIns="91440" bIns="45720" anchor="t"/>
          <a:lstStyle/>
          <a:p>
            <a:r>
              <a:rPr lang="nb-NO">
                <a:ea typeface="MS PGothic"/>
              </a:rPr>
              <a:t>Informasjon FRÅ HELSETENESTA: </a:t>
            </a:r>
            <a:endParaRPr lang="nb-NO" err="1">
              <a:ea typeface="MS PGothic"/>
            </a:endParaRPr>
          </a:p>
          <a:p>
            <a:r>
              <a:rPr lang="nb-NO">
                <a:ea typeface="MS PGothic"/>
              </a:rPr>
              <a:t>Legetenesta</a:t>
            </a:r>
            <a:endParaRPr lang="nb-NO"/>
          </a:p>
          <a:p>
            <a:r>
              <a:rPr lang="nb-NO">
                <a:ea typeface="MS PGothic"/>
              </a:rPr>
              <a:t>Psykisk helse og familiestøtte</a:t>
            </a:r>
            <a:endParaRPr lang="nb-NO"/>
          </a:p>
          <a:p>
            <a:r>
              <a:rPr lang="nb-NO">
                <a:ea typeface="MS PGothic"/>
              </a:rPr>
              <a:t>fysioterapi</a:t>
            </a:r>
            <a:endParaRPr lang="nb-NO"/>
          </a:p>
          <a:p>
            <a:r>
              <a:rPr lang="nb-NO">
                <a:ea typeface="MS PGothic"/>
              </a:rPr>
              <a:t>skulehelsetenesta </a:t>
            </a:r>
            <a:endParaRPr lang="nb-NO"/>
          </a:p>
          <a:p>
            <a:r>
              <a:rPr lang="nb-NO">
                <a:ea typeface="MS PGothic"/>
              </a:rPr>
              <a:t>fråvær grunna helse</a:t>
            </a:r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1025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err="1"/>
              <a:t>Legetenesta</a:t>
            </a:r>
            <a:r>
              <a:rPr lang="nb-NO"/>
              <a:t> 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anchor="t"/>
          <a:lstStyle/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330" y="2045163"/>
            <a:ext cx="4601661" cy="302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27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C521532E-19E9-004F-8836-95C7FC9D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/>
              <a:t>Skulen</a:t>
            </a:r>
            <a:br>
              <a:rPr lang="nn-NO" b="1"/>
            </a:br>
            <a:endParaRPr lang="nb-NO"/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1200149" y="1233182"/>
            <a:ext cx="10164763" cy="467851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n-NO"/>
              <a:t>Tre avdelingar med 155 km mellom Hovden og Hornnes</a:t>
            </a:r>
          </a:p>
          <a:p>
            <a:r>
              <a:rPr lang="nn-NO"/>
              <a:t>65 årsverk - 85 tilsette </a:t>
            </a:r>
          </a:p>
          <a:p>
            <a:r>
              <a:rPr lang="nn-NO"/>
              <a:t>Ca 265 elevar inneverande skuleår. Inkludert 12 vaksne.</a:t>
            </a:r>
            <a:endParaRPr lang="nn-NO">
              <a:cs typeface="Arial"/>
            </a:endParaRPr>
          </a:p>
          <a:p>
            <a:pPr lvl="2"/>
            <a:r>
              <a:rPr lang="nn-NO" sz="1800"/>
              <a:t>Ca 73 på Hovden</a:t>
            </a:r>
            <a:endParaRPr lang="nn-NO" sz="1800">
              <a:cs typeface="Arial"/>
            </a:endParaRPr>
          </a:p>
          <a:p>
            <a:pPr lvl="2"/>
            <a:r>
              <a:rPr lang="nn-NO" sz="1800"/>
              <a:t>Ca 30 i Valle</a:t>
            </a:r>
            <a:endParaRPr lang="nn-NO" sz="1800">
              <a:cs typeface="Arial"/>
            </a:endParaRPr>
          </a:p>
          <a:p>
            <a:pPr lvl="2"/>
            <a:r>
              <a:rPr lang="nn-NO" sz="1800"/>
              <a:t>Ca 170 på Hornnes</a:t>
            </a:r>
            <a:endParaRPr lang="nn-NO" sz="1800">
              <a:cs typeface="Arial" panose="020B0604020202020204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5753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>
          <a:xfrm>
            <a:off x="2175064" y="2172495"/>
            <a:ext cx="7521337" cy="435602"/>
          </a:xfrm>
        </p:spPr>
        <p:txBody>
          <a:bodyPr vert="horz" lIns="91440" tIns="45720" rIns="91440" bIns="45720" anchor="t"/>
          <a:lstStyle/>
          <a:p>
            <a:r>
              <a:rPr lang="nb-NO">
                <a:ea typeface="MS PGothic"/>
              </a:rPr>
              <a:t>Fysioterapi</a:t>
            </a:r>
          </a:p>
          <a:p>
            <a:r>
              <a:rPr lang="nb-NO"/>
              <a:t>	</a:t>
            </a:r>
          </a:p>
          <a:p>
            <a:r>
              <a:rPr lang="nb-NO"/>
              <a:t> 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anchor="t"/>
          <a:lstStyle/>
          <a:p>
            <a:endParaRPr lang="nb-NO">
              <a:ea typeface="MS PGothic"/>
            </a:endParaRPr>
          </a:p>
          <a:p>
            <a:r>
              <a:rPr lang="nb-NO">
                <a:ea typeface="MS PGothic"/>
              </a:rPr>
              <a:t>Psykisk helse og familiestøtte</a:t>
            </a:r>
            <a:endParaRPr lang="en-US"/>
          </a:p>
          <a:p>
            <a:endParaRPr lang="nb-NO"/>
          </a:p>
          <a:p>
            <a:endParaRPr lang="nb-NO"/>
          </a:p>
          <a:p>
            <a:endParaRPr lang="nb-NO">
              <a:latin typeface="Arial"/>
              <a:ea typeface="MS PGothic"/>
              <a:cs typeface="Arial"/>
            </a:endParaRPr>
          </a:p>
          <a:p>
            <a:endParaRPr lang="nb-NO">
              <a:latin typeface="Arial"/>
              <a:ea typeface="MS PGothic"/>
              <a:cs typeface="Arial"/>
            </a:endParaRPr>
          </a:p>
          <a:p>
            <a:endParaRPr lang="nb-NO">
              <a:latin typeface="Arial"/>
              <a:ea typeface="MS PGothic"/>
              <a:cs typeface="Arial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739" y="3751337"/>
            <a:ext cx="2470884" cy="163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4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>
          <a:xfrm>
            <a:off x="2175064" y="1586589"/>
            <a:ext cx="7521337" cy="445207"/>
          </a:xfrm>
        </p:spPr>
        <p:txBody>
          <a:bodyPr/>
          <a:lstStyle/>
          <a:p>
            <a:r>
              <a:rPr lang="nb-NO" err="1"/>
              <a:t>Skulehelsetenesta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>
          <a:xfrm>
            <a:off x="2175064" y="2281580"/>
            <a:ext cx="7521337" cy="556771"/>
          </a:xfrm>
        </p:spPr>
        <p:txBody>
          <a:bodyPr vert="horz" lIns="91440" tIns="45720" rIns="91440" bIns="45720" anchor="t"/>
          <a:lstStyle/>
          <a:p>
            <a:r>
              <a:rPr lang="nb-NO" sz="1200">
                <a:latin typeface="Arial"/>
                <a:ea typeface="MS PGothic"/>
                <a:cs typeface="Arial"/>
              </a:rPr>
              <a:t>Open dør</a:t>
            </a:r>
            <a:endParaRPr lang="nb-NO" sz="1200"/>
          </a:p>
          <a:p>
            <a:endParaRPr lang="nb-NO">
              <a:latin typeface="Arial"/>
              <a:ea typeface="MS PGothic"/>
              <a:cs typeface="Arial"/>
            </a:endParaRPr>
          </a:p>
          <a:p>
            <a:r>
              <a:rPr lang="nb-NO" sz="1050">
                <a:latin typeface="Arial"/>
                <a:ea typeface="MS PGothic"/>
                <a:cs typeface="Arial"/>
              </a:rPr>
              <a:t>Helsestasjon for ungdom annakvar veke</a:t>
            </a:r>
          </a:p>
          <a:p>
            <a:endParaRPr lang="nb-NO" sz="1050">
              <a:latin typeface="Arial"/>
              <a:ea typeface="MS PGothic"/>
              <a:cs typeface="Arial"/>
            </a:endParaRPr>
          </a:p>
          <a:p>
            <a:r>
              <a:rPr lang="nb-NO" sz="1050">
                <a:latin typeface="Arial"/>
                <a:ea typeface="MS PGothic"/>
                <a:cs typeface="Arial"/>
              </a:rPr>
              <a:t>Helsesamtale for alle nye elevar</a:t>
            </a:r>
            <a:endParaRPr lang="nb-NO" sz="1050"/>
          </a:p>
          <a:p>
            <a:endParaRPr lang="nb-NO" sz="1050">
              <a:latin typeface="Arial"/>
              <a:ea typeface="MS PGothic"/>
              <a:cs typeface="Arial"/>
            </a:endParaRPr>
          </a:p>
          <a:p>
            <a:r>
              <a:rPr lang="nb-NO" sz="1050">
                <a:latin typeface="Arial"/>
                <a:ea typeface="MS PGothic"/>
                <a:cs typeface="Arial"/>
              </a:rPr>
              <a:t>Undervisning:  til dømes seksualundervisning, psykisk helse og grenser</a:t>
            </a:r>
            <a:endParaRPr lang="nb-NO" sz="1050"/>
          </a:p>
          <a:p>
            <a:endParaRPr lang="nb-NO" sz="1050">
              <a:latin typeface="Arial"/>
              <a:ea typeface="MS PGothic"/>
              <a:cs typeface="Arial"/>
            </a:endParaRPr>
          </a:p>
          <a:p>
            <a:r>
              <a:rPr lang="nb-NO" sz="1050">
                <a:latin typeface="Arial"/>
                <a:ea typeface="MS PGothic"/>
                <a:cs typeface="Arial"/>
              </a:rPr>
              <a:t>Vaksinering</a:t>
            </a:r>
          </a:p>
          <a:p>
            <a:endParaRPr lang="nb-NO" sz="1050"/>
          </a:p>
          <a:p>
            <a:r>
              <a:rPr lang="nb-NO" sz="1050">
                <a:latin typeface="Arial"/>
                <a:ea typeface="MS PGothic"/>
                <a:cs typeface="Arial"/>
              </a:rPr>
              <a:t>Individuell oppfølging </a:t>
            </a:r>
          </a:p>
          <a:p>
            <a:endParaRPr lang="nb-NO" sz="1200"/>
          </a:p>
          <a:p>
            <a:r>
              <a:rPr lang="nb-NO" sz="1200">
                <a:latin typeface="Arial"/>
                <a:ea typeface="MS PGothic"/>
                <a:cs typeface="Arial"/>
              </a:rPr>
              <a:t>Tett samarbeid med rådgjevar, kontaklærar og trenar</a:t>
            </a:r>
            <a:endParaRPr lang="nb-NO" sz="1200"/>
          </a:p>
          <a:p>
            <a:endParaRPr lang="nb-NO"/>
          </a:p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35" y="1589754"/>
            <a:ext cx="2951820" cy="196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49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err="1"/>
              <a:t>Fråvær</a:t>
            </a:r>
            <a:r>
              <a:rPr lang="nb-NO"/>
              <a:t> og legeerklæring 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  <a:p>
            <a:r>
              <a:rPr lang="nb-NO"/>
              <a:t>Eleven har krav på legetilsyn ved akutt sykdom, dersom helsehjelpa er </a:t>
            </a:r>
            <a:r>
              <a:rPr lang="nb-NO" err="1"/>
              <a:t>påtrengande</a:t>
            </a:r>
            <a:r>
              <a:rPr lang="nb-NO"/>
              <a:t> nødvendig (jfr. Helsepersonelloven§7).</a:t>
            </a:r>
          </a:p>
          <a:p>
            <a:endParaRPr lang="nb-NO"/>
          </a:p>
          <a:p>
            <a:r>
              <a:rPr lang="nb-NO"/>
              <a:t>Tilstand som </a:t>
            </a:r>
            <a:r>
              <a:rPr lang="nb-NO" err="1"/>
              <a:t>ikkje</a:t>
            </a:r>
            <a:r>
              <a:rPr lang="nb-NO"/>
              <a:t> krever umiddelbar undersøking og behandling blir </a:t>
            </a:r>
            <a:r>
              <a:rPr lang="nb-NO" err="1"/>
              <a:t>ikkje</a:t>
            </a:r>
            <a:r>
              <a:rPr lang="nb-NO"/>
              <a:t> prioritert og vil </a:t>
            </a:r>
            <a:r>
              <a:rPr lang="nb-NO" err="1"/>
              <a:t>oftast</a:t>
            </a:r>
            <a:r>
              <a:rPr lang="nb-NO"/>
              <a:t> bli avvist ved forespørsel om hastetime. </a:t>
            </a:r>
          </a:p>
          <a:p>
            <a:endParaRPr lang="nb-NO"/>
          </a:p>
          <a:p>
            <a:r>
              <a:rPr lang="nb-NO"/>
              <a:t>Tilstander der behov kun er dokumentasjon av </a:t>
            </a:r>
            <a:r>
              <a:rPr lang="nb-NO" err="1"/>
              <a:t>skulefråvær</a:t>
            </a:r>
            <a:r>
              <a:rPr lang="nb-NO"/>
              <a:t>, vil </a:t>
            </a:r>
            <a:r>
              <a:rPr lang="nb-NO" err="1"/>
              <a:t>difor</a:t>
            </a:r>
            <a:r>
              <a:rPr lang="nb-NO"/>
              <a:t> </a:t>
            </a:r>
            <a:r>
              <a:rPr lang="nb-NO" err="1"/>
              <a:t>ikkje</a:t>
            </a:r>
            <a:r>
              <a:rPr lang="nb-NO"/>
              <a:t> falle inn under legen si plikt til å yte </a:t>
            </a:r>
            <a:r>
              <a:rPr lang="nb-NO" err="1"/>
              <a:t>øyeblikkeleg</a:t>
            </a:r>
            <a:r>
              <a:rPr lang="nb-NO"/>
              <a:t> hjelp.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8520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  <a:p>
            <a:r>
              <a:rPr lang="nb-NO"/>
              <a:t>Plikta til å yte helsehjelp </a:t>
            </a:r>
            <a:r>
              <a:rPr lang="nb-NO" err="1"/>
              <a:t>omfattar</a:t>
            </a:r>
            <a:r>
              <a:rPr lang="nb-NO"/>
              <a:t> i utgangspunktet </a:t>
            </a:r>
            <a:r>
              <a:rPr lang="nb-NO" err="1"/>
              <a:t>dei</a:t>
            </a:r>
            <a:r>
              <a:rPr lang="nb-NO"/>
              <a:t> pasienter som står på fastlegen si liste. </a:t>
            </a:r>
          </a:p>
          <a:p>
            <a:r>
              <a:rPr lang="nb-NO"/>
              <a:t>Dette kan medføre </a:t>
            </a:r>
            <a:r>
              <a:rPr lang="nb-NO" err="1"/>
              <a:t>urimeleg</a:t>
            </a:r>
            <a:r>
              <a:rPr lang="nb-NO"/>
              <a:t> forskjellsbehandling for </a:t>
            </a:r>
            <a:r>
              <a:rPr lang="nb-NO" err="1"/>
              <a:t>hybelbebuarar</a:t>
            </a:r>
            <a:r>
              <a:rPr lang="nb-NO"/>
              <a:t> som </a:t>
            </a:r>
            <a:r>
              <a:rPr lang="nb-NO" err="1"/>
              <a:t>ikkje</a:t>
            </a:r>
            <a:r>
              <a:rPr lang="nb-NO"/>
              <a:t> har bytt fastlege. </a:t>
            </a:r>
          </a:p>
          <a:p>
            <a:endParaRPr lang="nb-NO"/>
          </a:p>
          <a:p>
            <a:r>
              <a:rPr lang="nb-NO"/>
              <a:t>Det oppfordras til å bytte fastlege, men. . .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939" y="4293097"/>
            <a:ext cx="3078348" cy="219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354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eresultat for bilde av telefon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r="470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ssholder f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  <a:p>
            <a:r>
              <a:rPr lang="nb-NO" err="1"/>
              <a:t>Helsesjukepleiar</a:t>
            </a:r>
            <a:r>
              <a:rPr lang="nb-NO"/>
              <a:t>:  94813245 </a:t>
            </a:r>
          </a:p>
          <a:p>
            <a:endParaRPr lang="nb-NO"/>
          </a:p>
          <a:p>
            <a:r>
              <a:rPr lang="nb-NO"/>
              <a:t>Fastlegekontor: 37938760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/>
              <a:t>Ta kontakt ved behov</a:t>
            </a:r>
          </a:p>
        </p:txBody>
      </p:sp>
    </p:spTree>
    <p:extLst>
      <p:ext uri="{BB962C8B-B14F-4D97-AF65-F5344CB8AC3E}">
        <p14:creationId xmlns:p14="http://schemas.microsoft.com/office/powerpoint/2010/main" val="857200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EED791-9CC4-4EAB-9FAE-7548AF6CF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b-NO" b="1">
                <a:solidFill>
                  <a:srgbClr val="FFFFFF"/>
                </a:solidFill>
                <a:cs typeface="Arial"/>
              </a:rPr>
              <a:t>Fravær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8420FF-6CAC-4F28-8B82-2BF9A94A8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822" y="1250371"/>
            <a:ext cx="10386977" cy="492659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b-NO" sz="2800" b="1">
                <a:cs typeface="Arial" panose="020B0604020202020204"/>
              </a:rPr>
              <a:t>Nytt fraværsreglement fra høst 2025 videreføres: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nb-NO"/>
              <a:t>Reduserer det </a:t>
            </a:r>
            <a:r>
              <a:rPr lang="nb-NO" b="1"/>
              <a:t>udokumenterte</a:t>
            </a:r>
            <a:r>
              <a:rPr lang="nb-NO"/>
              <a:t> fraværet/skulk</a:t>
            </a:r>
            <a:endParaRPr lang="nb-NO">
              <a:cs typeface="Arial" panose="020B0604020202020204"/>
            </a:endParaRPr>
          </a:p>
          <a:p>
            <a:pPr>
              <a:buFont typeface="Calibri"/>
              <a:buChar char="-"/>
            </a:pPr>
            <a:r>
              <a:rPr lang="nb-NO"/>
              <a:t>Grense på 10% i hvert fag</a:t>
            </a:r>
            <a:endParaRPr lang="nb-NO">
              <a:cs typeface="Arial"/>
            </a:endParaRPr>
          </a:p>
          <a:p>
            <a:pPr>
              <a:buFont typeface="Calibri"/>
              <a:buChar char="-"/>
            </a:pPr>
            <a:r>
              <a:rPr lang="nb-NO">
                <a:cs typeface="Arial"/>
              </a:rPr>
              <a:t>Alt fravær, også sykefravær dokumentert med legeerklæring, registreres som fravær opp til 10%</a:t>
            </a:r>
          </a:p>
          <a:p>
            <a:pPr marL="0" indent="0">
              <a:buNone/>
            </a:pPr>
            <a:r>
              <a:rPr lang="nb-NO" b="1">
                <a:cs typeface="Arial"/>
              </a:rPr>
              <a:t>       Unntak</a:t>
            </a:r>
            <a:r>
              <a:rPr lang="nb-NO">
                <a:cs typeface="Arial"/>
              </a:rPr>
              <a:t>: Kronisk sykdom – kan dokumenteres fra første fraværsdag</a:t>
            </a:r>
          </a:p>
          <a:p>
            <a:pPr>
              <a:buFont typeface="Calibri"/>
              <a:buChar char="-"/>
            </a:pPr>
            <a:r>
              <a:rPr lang="nb-NO">
                <a:cs typeface="Arial"/>
              </a:rPr>
              <a:t>Fravær utover 10% må dokumenteres </a:t>
            </a:r>
          </a:p>
          <a:p>
            <a:pPr>
              <a:buFont typeface="Calibri"/>
              <a:buChar char="-"/>
            </a:pPr>
            <a:r>
              <a:rPr lang="nb-NO"/>
              <a:t>Varsling av elev og foresatte når årsfravær i et fag har nådd ca 5%</a:t>
            </a:r>
            <a:endParaRPr lang="nb-NO">
              <a:cs typeface="Arial" panose="020B0604020202020204"/>
            </a:endParaRPr>
          </a:p>
          <a:p>
            <a:pPr>
              <a:buFont typeface="Calibri"/>
              <a:buChar char="-"/>
            </a:pPr>
            <a:r>
              <a:rPr lang="nb-NO">
                <a:cs typeface="Arial" panose="020B0604020202020204"/>
              </a:rPr>
              <a:t>Varsel i digital postkasse evt. "vanlig" postkasse</a:t>
            </a:r>
          </a:p>
          <a:p>
            <a:pPr marL="0" indent="0">
              <a:buNone/>
            </a:pPr>
            <a:endParaRPr lang="nb-NO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56057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ECC872-5E84-4BC4-94C9-753C46EEB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b-NO" b="1">
                <a:solidFill>
                  <a:srgbClr val="FFFFFF"/>
                </a:solidFill>
              </a:rPr>
              <a:t>10%-regelen gjelder ikke for dokumentert fravær som: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91ADBC8-5CF8-4E0C-AAE2-F1A52E36F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3957" y="591344"/>
            <a:ext cx="10139842" cy="558561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endParaRPr lang="nb-NO" b="1">
              <a:cs typeface="Arial" panose="020B0604020202020204"/>
            </a:endParaRPr>
          </a:p>
          <a:p>
            <a:pPr marL="0" indent="0">
              <a:buNone/>
            </a:pPr>
            <a:r>
              <a:rPr lang="nb-NO" sz="2800" b="1">
                <a:cs typeface="Arial" panose="020B0604020202020204"/>
              </a:rPr>
              <a:t>Hva regnes ikke som fravær </a:t>
            </a:r>
            <a:endParaRPr lang="nb-NO" sz="2800"/>
          </a:p>
          <a:p>
            <a:pPr marL="0" indent="0">
              <a:buNone/>
            </a:pPr>
            <a:endParaRPr lang="nb-NO" b="1"/>
          </a:p>
          <a:p>
            <a:r>
              <a:rPr lang="nb-NO"/>
              <a:t>Velferdsforhold (for eksempel begravelse eller konfirmasjon)</a:t>
            </a:r>
            <a:endParaRPr lang="nb-NO">
              <a:cs typeface="Arial" panose="020B0604020202020204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nb-NO"/>
              <a:t>Elevarbeid</a:t>
            </a:r>
            <a:endParaRPr lang="nb-NO">
              <a:cs typeface="Arial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nb-NO"/>
              <a:t>Politisk arbeid og hjelpearbeid</a:t>
            </a:r>
            <a:endParaRPr lang="nb-NO">
              <a:cs typeface="Arial"/>
            </a:endParaRPr>
          </a:p>
          <a:p>
            <a:r>
              <a:rPr lang="nb-NO"/>
              <a:t>Lovpålagt oppmøte (for eksempel sesjon)</a:t>
            </a:r>
            <a:endParaRPr lang="nb-NO">
              <a:cs typeface="Arial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nb-NO"/>
              <a:t>Deltakelse i arrangementer på nasjonalt/internasjonalt nivå</a:t>
            </a:r>
            <a:endParaRPr lang="nb-NO">
              <a:cs typeface="Arial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nb-NO"/>
              <a:t>Religiøse høytider utenom Den norske kirke (inntil 2 dager)</a:t>
            </a:r>
            <a:endParaRPr lang="nb-NO">
              <a:cs typeface="Arial"/>
            </a:endParaRPr>
          </a:p>
          <a:p>
            <a:r>
              <a:rPr lang="nb-NO">
                <a:cs typeface="Arial"/>
              </a:rPr>
              <a:t>Trygghetskurs på bane, andre og tredje del av trygghetskurs på vei og førerprøve for klasse B</a:t>
            </a:r>
          </a:p>
          <a:p>
            <a:pPr marL="0" lvl="0" indent="0">
              <a:buNone/>
            </a:pPr>
            <a:endParaRPr lang="nb-NO">
              <a:cs typeface="Arial"/>
            </a:endParaRPr>
          </a:p>
          <a:p>
            <a:pPr marL="0" indent="0">
              <a:buNone/>
            </a:pPr>
            <a:r>
              <a:rPr lang="nb-NO" b="1">
                <a:solidFill>
                  <a:srgbClr val="0070C0"/>
                </a:solidFill>
                <a:cs typeface="Arial"/>
              </a:rPr>
              <a:t>Les hele rundskrivet om fraværsgrensen på </a:t>
            </a:r>
            <a:r>
              <a:rPr lang="nb-NO" b="1">
                <a:solidFill>
                  <a:srgbClr val="0070C0"/>
                </a:solid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udir.no</a:t>
            </a:r>
            <a:endParaRPr lang="nb-NO" b="1">
              <a:solidFill>
                <a:srgbClr val="0070C0"/>
              </a:solidFill>
              <a:cs typeface="Arial"/>
            </a:endParaRPr>
          </a:p>
          <a:p>
            <a:pPr marL="0" indent="0">
              <a:buNone/>
            </a:pPr>
            <a:endParaRPr lang="nb-NO">
              <a:cs typeface="Arial" panose="020B0604020202020204"/>
            </a:endParaRPr>
          </a:p>
          <a:p>
            <a:pPr marL="0" indent="0">
              <a:buNone/>
            </a:pPr>
            <a:endParaRPr lang="nb-NO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4685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717090-8E1B-4004-A922-A7391D6B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txBody>
          <a:bodyPr>
            <a:normAutofit/>
          </a:bodyPr>
          <a:lstStyle/>
          <a:p>
            <a:pPr algn="ctr"/>
            <a:r>
              <a:rPr lang="nb-NO" sz="4000" b="1"/>
              <a:t>Pedagogiske plattformer:</a:t>
            </a:r>
          </a:p>
        </p:txBody>
      </p:sp>
      <p:pic>
        <p:nvPicPr>
          <p:cNvPr id="5" name="Bilde 4" descr="Et bilde som inneholder tegning&#10;&#10;Automatisk generert beskrivelse">
            <a:extLst>
              <a:ext uri="{FF2B5EF4-FFF2-40B4-BE49-F238E27FC236}">
                <a16:creationId xmlns:a16="http://schemas.microsoft.com/office/drawing/2014/main" id="{9DFF5E28-6207-43EC-8162-4BAA49B4E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34" y="2377350"/>
            <a:ext cx="3005161" cy="1616990"/>
          </a:xfrm>
          <a:prstGeom prst="rect">
            <a:avLst/>
          </a:prstGeom>
          <a:ln w="12700">
            <a:noFill/>
          </a:ln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0B6E0B-3352-40D6-AB9F-73121E99C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031" y="1752600"/>
            <a:ext cx="5583270" cy="4682014"/>
          </a:xfrm>
        </p:spPr>
        <p:txBody>
          <a:bodyPr anchor="ctr">
            <a:normAutofit lnSpcReduction="10000"/>
          </a:bodyPr>
          <a:lstStyle/>
          <a:p>
            <a:pPr marL="0" indent="0">
              <a:buClr>
                <a:srgbClr val="FFA52D"/>
              </a:buClr>
              <a:buNone/>
            </a:pPr>
            <a:r>
              <a:rPr lang="nb-NO" sz="2400" b="1" err="1"/>
              <a:t>Its</a:t>
            </a:r>
            <a:r>
              <a:rPr lang="nb-NO" sz="2400" b="1"/>
              <a:t> Learning:</a:t>
            </a:r>
          </a:p>
          <a:p>
            <a:pPr>
              <a:buClr>
                <a:srgbClr val="FFA52D"/>
              </a:buClr>
            </a:pPr>
            <a:r>
              <a:rPr lang="nb-NO" sz="2400"/>
              <a:t>Ukeplaner, prøveplaner og andre oversikter</a:t>
            </a:r>
          </a:p>
          <a:p>
            <a:pPr>
              <a:buClr>
                <a:srgbClr val="FFA52D"/>
              </a:buClr>
            </a:pPr>
            <a:r>
              <a:rPr lang="nb-NO" sz="2400"/>
              <a:t>Faglige opplegg og ressurser til bruk i undervisningen</a:t>
            </a:r>
          </a:p>
          <a:p>
            <a:pPr marL="0" indent="0">
              <a:buClr>
                <a:srgbClr val="FFA52D"/>
              </a:buClr>
              <a:buNone/>
            </a:pPr>
            <a:r>
              <a:rPr lang="nb-NO" b="1"/>
              <a:t>Min </a:t>
            </a:r>
            <a:r>
              <a:rPr lang="nb-NO" b="1" err="1"/>
              <a:t>InSchool</a:t>
            </a:r>
            <a:r>
              <a:rPr lang="nb-NO" sz="2400" b="1"/>
              <a:t>:</a:t>
            </a:r>
            <a:endParaRPr lang="nb-NO" sz="2400" b="1">
              <a:cs typeface="Arial"/>
            </a:endParaRPr>
          </a:p>
          <a:p>
            <a:pPr>
              <a:buClr>
                <a:srgbClr val="FFA52D"/>
              </a:buClr>
            </a:pPr>
            <a:r>
              <a:rPr lang="nb-NO" sz="2400"/>
              <a:t>Fravær</a:t>
            </a:r>
          </a:p>
          <a:p>
            <a:pPr>
              <a:buClr>
                <a:srgbClr val="FFA52D"/>
              </a:buClr>
            </a:pPr>
            <a:r>
              <a:rPr lang="nb-NO" sz="2400"/>
              <a:t>Anmerkninger</a:t>
            </a:r>
          </a:p>
          <a:p>
            <a:pPr>
              <a:buClr>
                <a:srgbClr val="FFA52D"/>
              </a:buClr>
            </a:pPr>
            <a:r>
              <a:rPr lang="nb-NO" sz="2400"/>
              <a:t>Vurderinger/karakterer</a:t>
            </a:r>
          </a:p>
          <a:p>
            <a:pPr>
              <a:buClr>
                <a:srgbClr val="FFA52D"/>
              </a:buClr>
            </a:pPr>
            <a:r>
              <a:rPr lang="nb-NO" b="1">
                <a:solidFill>
                  <a:srgbClr val="0070C0"/>
                </a:solidFill>
                <a:cs typeface="Arial"/>
              </a:rPr>
              <a:t>Se introduksjonsfilm for foresatte </a:t>
            </a:r>
            <a:r>
              <a:rPr lang="nb-NO" b="1">
                <a:solidFill>
                  <a:srgbClr val="0070C0"/>
                </a:solidFill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B5A974-6B3A-7559-276C-73B0ECF0B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541" y="4090086"/>
            <a:ext cx="16573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88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131A70-69DA-4164-8144-90957062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b-NO" sz="4100" b="1">
                <a:solidFill>
                  <a:srgbClr val="FFFFFF"/>
                </a:solidFill>
              </a:rPr>
              <a:t>Bøker og skolemateriell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C919AB2-FDC3-4A43-BE9C-148B228A3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471" y="591344"/>
            <a:ext cx="9522004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b-NO" b="1">
                <a:cs typeface="Arial" panose="020B0604020202020204"/>
              </a:rPr>
              <a:t>Lærebøker, lisenser og skole-PC</a:t>
            </a:r>
          </a:p>
          <a:p>
            <a:r>
              <a:rPr lang="nb-NO"/>
              <a:t>Alle trinn - Bøker og digitale ressurser gratis for elevene</a:t>
            </a:r>
            <a:endParaRPr lang="nb-NO">
              <a:cs typeface="Arial"/>
            </a:endParaRPr>
          </a:p>
          <a:p>
            <a:r>
              <a:rPr lang="nb-NO"/>
              <a:t>Skole-PC:  Leies av Agder Fylkeskommune med ett avdrag hvert år i 3 år – finansieres med utstyrsstipend fra Lånekassen – </a:t>
            </a:r>
          </a:p>
          <a:p>
            <a:pPr marL="0" indent="0">
              <a:buNone/>
            </a:pPr>
            <a:r>
              <a:rPr lang="nb-NO"/>
              <a:t>	kr 4 331,- per år (Toppidrett)</a:t>
            </a:r>
          </a:p>
          <a:p>
            <a:pPr marL="0" indent="0">
              <a:buNone/>
            </a:pPr>
            <a:r>
              <a:rPr lang="nb-NO"/>
              <a:t>	kr 1 427,- per år (Breddeidrett</a:t>
            </a:r>
            <a:r>
              <a:rPr lang="nb-NO">
                <a:sym typeface="Wingdings" panose="05000000000000000000" pitchFamily="2" charset="2"/>
              </a:rPr>
              <a:t>)</a:t>
            </a:r>
            <a:endParaRPr lang="nb-NO"/>
          </a:p>
          <a:p>
            <a:r>
              <a:rPr lang="nb-NO"/>
              <a:t>All nødvendig programvare inkludert</a:t>
            </a:r>
          </a:p>
          <a:p>
            <a:r>
              <a:rPr lang="nb-NO">
                <a:cs typeface="Arial" panose="020B0604020202020204"/>
              </a:rPr>
              <a:t>Pc-kontrakt sendes på SMS til foresatte (elever under 18 år), og signeres digitalt gjennom ID-porten/Bank-ID. Det holder med 1 digital signatur.</a:t>
            </a:r>
          </a:p>
          <a:p>
            <a:r>
              <a:rPr lang="nb-NO">
                <a:cs typeface="Arial" panose="020B0604020202020204"/>
              </a:rPr>
              <a:t>Spørsmål om </a:t>
            </a:r>
            <a:r>
              <a:rPr lang="nb-NO" err="1">
                <a:cs typeface="Arial" panose="020B0604020202020204"/>
              </a:rPr>
              <a:t>PC'er</a:t>
            </a:r>
            <a:r>
              <a:rPr lang="nb-NO">
                <a:cs typeface="Arial" panose="020B0604020202020204"/>
              </a:rPr>
              <a:t> og/eller </a:t>
            </a:r>
            <a:r>
              <a:rPr lang="nb-NO" err="1">
                <a:cs typeface="Arial" panose="020B0604020202020204"/>
              </a:rPr>
              <a:t>InSchool</a:t>
            </a:r>
            <a:r>
              <a:rPr lang="nb-NO">
                <a:cs typeface="Arial" panose="020B0604020202020204"/>
              </a:rPr>
              <a:t> kan rettes til </a:t>
            </a:r>
            <a:r>
              <a:rPr lang="nb-NO" b="1">
                <a:cs typeface="Arial" panose="020B0604020202020204"/>
              </a:rPr>
              <a:t>Morten Urstad: 906 13 186</a:t>
            </a:r>
          </a:p>
          <a:p>
            <a:pPr marL="0" indent="0">
              <a:buNone/>
            </a:pPr>
            <a:endParaRPr lang="nb-NO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0832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Spørsmål?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4512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E2BBE4-9A39-48EE-9400-7E032E58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/>
              <a:t>Utdanningsprogram: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AC9343-5E02-4F78-97AF-A5B4CF418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n-NO"/>
              <a:t>Studiespesialiserande med toppidrett</a:t>
            </a:r>
          </a:p>
          <a:p>
            <a:r>
              <a:rPr lang="nn-NO"/>
              <a:t>Studiespesialiserande</a:t>
            </a:r>
          </a:p>
          <a:p>
            <a:r>
              <a:rPr lang="nn-NO"/>
              <a:t>Handverk, design og produktutvikling</a:t>
            </a:r>
            <a:endParaRPr lang="nb-NO"/>
          </a:p>
          <a:p>
            <a:pPr lvl="0"/>
            <a:r>
              <a:rPr lang="nn-NO"/>
              <a:t>Bygg- og anleggsteknikk </a:t>
            </a:r>
          </a:p>
          <a:p>
            <a:pPr lvl="0"/>
            <a:r>
              <a:rPr lang="nn-NO"/>
              <a:t>Helse- og oppvekstfag </a:t>
            </a:r>
          </a:p>
          <a:p>
            <a:pPr lvl="0"/>
            <a:r>
              <a:rPr lang="nn-NO"/>
              <a:t>Teknologi- og industrifag </a:t>
            </a:r>
          </a:p>
          <a:p>
            <a:pPr lvl="0"/>
            <a:r>
              <a:rPr lang="nn-NO"/>
              <a:t>HT(Kvardagslivstrening) </a:t>
            </a:r>
          </a:p>
          <a:p>
            <a:pPr lvl="0"/>
            <a:r>
              <a:rPr lang="nn-NO"/>
              <a:t>Fengselsundervisning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682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0473F99A-2477-664A-B44B-746BE1346F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Lykke til!</a:t>
            </a:r>
          </a:p>
        </p:txBody>
      </p:sp>
    </p:spTree>
    <p:extLst>
      <p:ext uri="{BB962C8B-B14F-4D97-AF65-F5344CB8AC3E}">
        <p14:creationId xmlns:p14="http://schemas.microsoft.com/office/powerpoint/2010/main" val="524659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AF8B0B-8E15-2C6A-EA7E-D9CE7FA8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A27878E-80EF-A333-9366-E90757CCF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b-NO" sz="2800" u="sng"/>
              <a:t>Setesdal vgs</a:t>
            </a:r>
          </a:p>
          <a:p>
            <a:pPr marL="0" indent="0">
              <a:buNone/>
            </a:pPr>
            <a:r>
              <a:rPr lang="nn-NO" sz="2800">
                <a:effectLst/>
                <a:latin typeface="+mj-lt"/>
                <a:ea typeface="Times New Roman" panose="02020603050405020304" pitchFamily="18" charset="0"/>
              </a:rPr>
              <a:t>«Vi vil vere ei drivkraft for kunnskap, utvikling og mangfald.»</a:t>
            </a:r>
          </a:p>
          <a:p>
            <a:pPr marL="0" indent="0" fontAlgn="base">
              <a:buNone/>
            </a:pPr>
            <a:endParaRPr lang="nn-NO" sz="2800" u="sng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sz="2800" u="sng">
                <a:effectLst/>
                <a:ea typeface="Times New Roman" panose="02020603050405020304" pitchFamily="18" charset="0"/>
              </a:rPr>
              <a:t>Fok</a:t>
            </a:r>
            <a:r>
              <a:rPr lang="nn-NO" sz="2800" u="sng">
                <a:ea typeface="Times New Roman" panose="02020603050405020304" pitchFamily="18" charset="0"/>
              </a:rPr>
              <a:t>us nå:</a:t>
            </a:r>
            <a:endParaRPr lang="nn-NO"/>
          </a:p>
          <a:p>
            <a:pPr marL="0" indent="0" fontAlgn="base">
              <a:buNone/>
            </a:pPr>
            <a:r>
              <a:rPr lang="nn-NO" sz="2800">
                <a:effectLst/>
                <a:ea typeface="Times New Roman" panose="02020603050405020304" pitchFamily="18" charset="0"/>
              </a:rPr>
              <a:t>Læringsmiljø, elevmedverknad og vurdering</a:t>
            </a:r>
            <a:endParaRPr lang="nb-NO" sz="280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n-NO" sz="280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280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2800"/>
          </a:p>
        </p:txBody>
      </p:sp>
    </p:spTree>
    <p:extLst>
      <p:ext uri="{BB962C8B-B14F-4D97-AF65-F5344CB8AC3E}">
        <p14:creationId xmlns:p14="http://schemas.microsoft.com/office/powerpoint/2010/main" val="3959933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097A18-4B50-5D5E-B2C4-697E120A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Setesdal </a:t>
            </a:r>
            <a:r>
              <a:rPr lang="nb-NO" err="1"/>
              <a:t>vgs</a:t>
            </a:r>
            <a:r>
              <a:rPr lang="nb-NO"/>
              <a:t> /Hovden skigymnas(HSG)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8003FC-3C1C-4B8F-03B7-C1C69DD7D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671" y="1412879"/>
            <a:ext cx="10164763" cy="4498817"/>
          </a:xfrm>
        </p:spPr>
        <p:txBody>
          <a:bodyPr/>
          <a:lstStyle/>
          <a:p>
            <a:pPr marL="0" indent="0">
              <a:buNone/>
            </a:pPr>
            <a:r>
              <a:rPr lang="nb-NO" b="1"/>
              <a:t>Organisering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b="1" err="1"/>
              <a:t>Eigarforhold</a:t>
            </a:r>
            <a:endParaRPr lang="nb-NO" b="1"/>
          </a:p>
          <a:p>
            <a:pPr marL="0" indent="0">
              <a:buNone/>
            </a:pPr>
            <a:r>
              <a:rPr lang="nb-NO"/>
              <a:t>Setesdal </a:t>
            </a:r>
            <a:r>
              <a:rPr lang="nb-NO" err="1"/>
              <a:t>vgs</a:t>
            </a:r>
            <a:r>
              <a:rPr lang="nb-NO"/>
              <a:t> er fylkeskommunal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HSG er kommunalt </a:t>
            </a:r>
            <a:r>
              <a:rPr lang="nb-NO" err="1"/>
              <a:t>eigd</a:t>
            </a:r>
            <a:r>
              <a:rPr lang="nb-NO"/>
              <a:t> aksjeselskap med </a:t>
            </a:r>
            <a:r>
              <a:rPr lang="nb-NO" err="1"/>
              <a:t>styreleiar</a:t>
            </a:r>
            <a:r>
              <a:rPr lang="nb-NO"/>
              <a:t> (Bykle kommune, Agder næringsselskap og Agder og Rogaland skikrets) </a:t>
            </a:r>
          </a:p>
        </p:txBody>
      </p:sp>
    </p:spTree>
    <p:extLst>
      <p:ext uri="{BB962C8B-B14F-4D97-AF65-F5344CB8AC3E}">
        <p14:creationId xmlns:p14="http://schemas.microsoft.com/office/powerpoint/2010/main" val="2308387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372D0C-BDC4-1AD9-0CDE-94D8424C0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Setesdal vgs avd Hovden/Hovden skigymnas(HSG)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7ED276F-B03A-551D-B712-DDADDB171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err="1"/>
              <a:t>Leiarar</a:t>
            </a:r>
            <a:endParaRPr lang="nb-NO" b="1"/>
          </a:p>
          <a:p>
            <a:pPr marL="0" indent="0">
              <a:buNone/>
            </a:pPr>
            <a:r>
              <a:rPr lang="nb-NO"/>
              <a:t>Setesdal </a:t>
            </a:r>
            <a:r>
              <a:rPr lang="nb-NO" err="1"/>
              <a:t>vgs</a:t>
            </a:r>
            <a:r>
              <a:rPr lang="nb-NO"/>
              <a:t>, avd. </a:t>
            </a:r>
            <a:r>
              <a:rPr lang="nb-NO" err="1"/>
              <a:t>leiar</a:t>
            </a:r>
            <a:r>
              <a:rPr lang="nb-NO"/>
              <a:t> Berit Follerås</a:t>
            </a:r>
          </a:p>
          <a:p>
            <a:pPr marL="0" indent="0">
              <a:buNone/>
            </a:pPr>
            <a:r>
              <a:rPr lang="nb-NO"/>
              <a:t>HSG, </a:t>
            </a:r>
            <a:r>
              <a:rPr lang="nb-NO" err="1"/>
              <a:t>dagleg</a:t>
            </a:r>
            <a:r>
              <a:rPr lang="nb-NO"/>
              <a:t> </a:t>
            </a:r>
            <a:r>
              <a:rPr lang="nb-NO" err="1"/>
              <a:t>leiar</a:t>
            </a:r>
            <a:r>
              <a:rPr lang="nb-NO"/>
              <a:t> Micke Pålsson 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b="1"/>
              <a:t>Tilsette</a:t>
            </a:r>
          </a:p>
          <a:p>
            <a:pPr marL="0" indent="0">
              <a:buNone/>
            </a:pPr>
            <a:r>
              <a:rPr lang="nb-NO" err="1"/>
              <a:t>Lærarane</a:t>
            </a:r>
            <a:r>
              <a:rPr lang="nb-NO"/>
              <a:t> er tilsette på Setesdal </a:t>
            </a:r>
            <a:r>
              <a:rPr lang="nb-NO" err="1"/>
              <a:t>vgs</a:t>
            </a:r>
            <a:endParaRPr lang="nb-NO"/>
          </a:p>
          <a:p>
            <a:pPr marL="0" indent="0">
              <a:buNone/>
            </a:pPr>
            <a:r>
              <a:rPr lang="nb-NO" err="1"/>
              <a:t>Trenarane</a:t>
            </a:r>
            <a:r>
              <a:rPr lang="nb-NO"/>
              <a:t>/instruktør og hybeltilsyn er tilsette på HSG</a:t>
            </a:r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107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CD2577-5EC1-465F-BEC4-D8A0E2859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Setesdal </a:t>
            </a:r>
            <a:r>
              <a:rPr lang="nb-NO" err="1"/>
              <a:t>vgs</a:t>
            </a:r>
            <a:r>
              <a:rPr lang="nb-NO"/>
              <a:t> /Hovden skigymnas(HSG)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786236-49B0-43F0-8326-707BB31B9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lvl="0" indent="0">
              <a:buNone/>
            </a:pPr>
            <a:r>
              <a:rPr lang="nb-NO" b="1"/>
              <a:t>Hybelbygg </a:t>
            </a:r>
          </a:p>
          <a:p>
            <a:pPr marL="0" lvl="0" indent="0">
              <a:buNone/>
            </a:pPr>
            <a:r>
              <a:rPr lang="nb-NO"/>
              <a:t>Eigd av Bykle kommune. Tilsyn av Hovden skigymnas(HSG).</a:t>
            </a:r>
          </a:p>
          <a:p>
            <a:pPr marL="0" lvl="0" indent="0">
              <a:buNone/>
            </a:pPr>
            <a:endParaRPr lang="nb-NO"/>
          </a:p>
          <a:p>
            <a:pPr marL="0" lvl="0" indent="0">
              <a:buNone/>
            </a:pPr>
            <a:r>
              <a:rPr lang="nb-NO" b="1"/>
              <a:t>Toppidrett</a:t>
            </a:r>
          </a:p>
          <a:p>
            <a:pPr marL="0" lvl="0" indent="0">
              <a:buNone/>
            </a:pPr>
            <a:r>
              <a:rPr lang="nb-NO"/>
              <a:t>Setesdal vgs «leiger» HSG til gjennomføring</a:t>
            </a:r>
          </a:p>
          <a:p>
            <a:pPr marL="0" lvl="0" indent="0">
              <a:buNone/>
            </a:pPr>
            <a:endParaRPr lang="nb-NO"/>
          </a:p>
          <a:p>
            <a:pPr marL="0" lvl="0" indent="0">
              <a:buNone/>
            </a:pPr>
            <a:r>
              <a:rPr lang="nb-NO" b="1"/>
              <a:t>Flyt</a:t>
            </a:r>
          </a:p>
          <a:p>
            <a:pPr marL="0" indent="0">
              <a:buNone/>
            </a:pPr>
            <a:r>
              <a:rPr lang="nb-NO"/>
              <a:t>Setesdal vgs gjennomfører faget breddeidrett(5 timer i veka)</a:t>
            </a:r>
            <a:endParaRPr lang="nb-NO">
              <a:cs typeface="Arial"/>
            </a:endParaRPr>
          </a:p>
          <a:p>
            <a:pPr marL="0" indent="0">
              <a:buNone/>
            </a:pPr>
            <a:r>
              <a:rPr lang="nb-NO"/>
              <a:t>HSG gjennomfører det utvida tilbodet på Flyt.</a:t>
            </a:r>
            <a:endParaRPr lang="nb-NO">
              <a:cs typeface="Arial"/>
            </a:endParaRPr>
          </a:p>
          <a:p>
            <a:pPr marL="0" lvl="0" indent="0">
              <a:buNone/>
            </a:pPr>
            <a:endParaRPr lang="nb-NO"/>
          </a:p>
          <a:p>
            <a:pPr marL="0" lvl="0" indent="0">
              <a:buNone/>
            </a:pPr>
            <a:endParaRPr lang="nb-NO" b="1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51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DC894-8232-C3CC-B420-24F97C138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4979" y="3554960"/>
            <a:ext cx="6769184" cy="1757135"/>
          </a:xfrm>
        </p:spPr>
        <p:txBody>
          <a:bodyPr anchor="b">
            <a:normAutofit/>
          </a:bodyPr>
          <a:lstStyle/>
          <a:p>
            <a:pPr algn="l"/>
            <a:br>
              <a:rPr lang="nb-NO" sz="5400"/>
            </a:br>
            <a:r>
              <a:rPr lang="nb-NO" sz="5400"/>
              <a:t>Hovden Skigymnas </a:t>
            </a:r>
            <a:endParaRPr lang="en-NO" sz="5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55636-88C5-9B74-6B93-92B8ED1EF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2590" y="5448620"/>
            <a:ext cx="6761573" cy="791841"/>
          </a:xfrm>
        </p:spPr>
        <p:txBody>
          <a:bodyPr anchor="t">
            <a:normAutofit/>
          </a:bodyPr>
          <a:lstStyle/>
          <a:p>
            <a:pPr algn="l"/>
            <a:endParaRPr lang="en-NO"/>
          </a:p>
          <a:p>
            <a:pPr algn="l"/>
            <a:endParaRPr lang="en-NO"/>
          </a:p>
        </p:txBody>
      </p:sp>
      <p:pic>
        <p:nvPicPr>
          <p:cNvPr id="5" name="Bilde 4" descr="Et bilde som inneholder utendørs, snø, skisport, himmel&#10;&#10;Automatisk generert beskrivelse">
            <a:extLst>
              <a:ext uri="{FF2B5EF4-FFF2-40B4-BE49-F238E27FC236}">
                <a16:creationId xmlns:a16="http://schemas.microsoft.com/office/drawing/2014/main" id="{9CBCDAAC-F947-B59D-DA87-EF486791AF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31" r="7991" b="1"/>
          <a:stretch/>
        </p:blipFill>
        <p:spPr>
          <a:xfrm>
            <a:off x="-5" y="1676465"/>
            <a:ext cx="4211054" cy="5181530"/>
          </a:xfrm>
          <a:custGeom>
            <a:avLst/>
            <a:gdLst/>
            <a:ahLst/>
            <a:cxnLst/>
            <a:rect l="l" t="t" r="r" b="b"/>
            <a:pathLst>
              <a:path w="4211054" h="5181530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905879" y="1218825"/>
                  <a:pt x="4719574" y="3276464"/>
                  <a:pt x="3861693" y="4749397"/>
                </a:cubicBezTo>
                <a:cubicBezTo>
                  <a:pt x="3781266" y="4887488"/>
                  <a:pt x="3691172" y="4998345"/>
                  <a:pt x="3592887" y="5091022"/>
                </a:cubicBezTo>
                <a:lnTo>
                  <a:pt x="3483153" y="5181530"/>
                </a:lnTo>
                <a:lnTo>
                  <a:pt x="0" y="5181530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</p:spPr>
      </p:pic>
      <p:pic>
        <p:nvPicPr>
          <p:cNvPr id="6" name="Bilde 5" descr="Et bilde som inneholder utendørs, himmel, snø, skisport&#10;&#10;Automatisk generert beskrivelse">
            <a:extLst>
              <a:ext uri="{FF2B5EF4-FFF2-40B4-BE49-F238E27FC236}">
                <a16:creationId xmlns:a16="http://schemas.microsoft.com/office/drawing/2014/main" id="{6B0FF466-4E89-768B-A93B-D860AB0ADF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85" r="2" b="2"/>
          <a:stretch/>
        </p:blipFill>
        <p:spPr>
          <a:xfrm>
            <a:off x="3336555" y="3"/>
            <a:ext cx="3997527" cy="2646947"/>
          </a:xfrm>
          <a:custGeom>
            <a:avLst/>
            <a:gdLst/>
            <a:ahLst/>
            <a:cxnLst/>
            <a:rect l="l" t="t" r="r" b="b"/>
            <a:pathLst>
              <a:path w="3997527" h="2646947">
                <a:moveTo>
                  <a:pt x="292993" y="0"/>
                </a:moveTo>
                <a:lnTo>
                  <a:pt x="3828920" y="0"/>
                </a:lnTo>
                <a:lnTo>
                  <a:pt x="3877162" y="126877"/>
                </a:lnTo>
                <a:cubicBezTo>
                  <a:pt x="3956137" y="365716"/>
                  <a:pt x="3997527" y="630123"/>
                  <a:pt x="3997527" y="908578"/>
                </a:cubicBezTo>
                <a:cubicBezTo>
                  <a:pt x="3997527" y="1130767"/>
                  <a:pt x="3933446" y="1309091"/>
                  <a:pt x="3789844" y="1486825"/>
                </a:cubicBezTo>
                <a:cubicBezTo>
                  <a:pt x="3639637" y="1672742"/>
                  <a:pt x="3413939" y="1843981"/>
                  <a:pt x="3174946" y="2025257"/>
                </a:cubicBezTo>
                <a:cubicBezTo>
                  <a:pt x="3130853" y="2058662"/>
                  <a:pt x="3085302" y="2093247"/>
                  <a:pt x="3039752" y="2128254"/>
                </a:cubicBezTo>
                <a:cubicBezTo>
                  <a:pt x="2632020" y="2441546"/>
                  <a:pt x="2334435" y="2646947"/>
                  <a:pt x="1928851" y="2646947"/>
                </a:cubicBezTo>
                <a:cubicBezTo>
                  <a:pt x="1310863" y="2646947"/>
                  <a:pt x="873195" y="2394813"/>
                  <a:pt x="465463" y="1803828"/>
                </a:cubicBezTo>
                <a:cubicBezTo>
                  <a:pt x="412107" y="1726474"/>
                  <a:pt x="359949" y="1656124"/>
                  <a:pt x="309509" y="1588134"/>
                </a:cubicBezTo>
                <a:cubicBezTo>
                  <a:pt x="100453" y="1306222"/>
                  <a:pt x="0" y="1159615"/>
                  <a:pt x="0" y="908578"/>
                </a:cubicBezTo>
                <a:cubicBezTo>
                  <a:pt x="0" y="659312"/>
                  <a:pt x="62965" y="413080"/>
                  <a:pt x="187010" y="176721"/>
                </a:cubicBezTo>
                <a:cubicBezTo>
                  <a:pt x="217356" y="118918"/>
                  <a:pt x="250961" y="62336"/>
                  <a:pt x="287751" y="7075"/>
                </a:cubicBezTo>
                <a:close/>
              </a:path>
            </a:pathLst>
          </a:custGeom>
        </p:spPr>
      </p:pic>
      <p:pic>
        <p:nvPicPr>
          <p:cNvPr id="4" name="Plassholder for innhold 4" descr="Et bilde som inneholder utendørs, snø, person, løype&#10;&#10;Automatisk generert beskrivelse">
            <a:extLst>
              <a:ext uri="{FF2B5EF4-FFF2-40B4-BE49-F238E27FC236}">
                <a16:creationId xmlns:a16="http://schemas.microsoft.com/office/drawing/2014/main" id="{503BC2D5-1EF3-60B1-8539-05C40CA935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4" r="2" b="2"/>
          <a:stretch/>
        </p:blipFill>
        <p:spPr>
          <a:xfrm>
            <a:off x="8253666" y="2"/>
            <a:ext cx="3938337" cy="3321595"/>
          </a:xfrm>
          <a:custGeom>
            <a:avLst/>
            <a:gdLst/>
            <a:ahLst/>
            <a:cxnLst/>
            <a:rect l="l" t="t" r="r" b="b"/>
            <a:pathLst>
              <a:path w="3938337" h="3321595">
                <a:moveTo>
                  <a:pt x="412520" y="0"/>
                </a:moveTo>
                <a:lnTo>
                  <a:pt x="3217629" y="0"/>
                </a:lnTo>
                <a:lnTo>
                  <a:pt x="3871410" y="0"/>
                </a:lnTo>
                <a:lnTo>
                  <a:pt x="3938337" y="0"/>
                </a:lnTo>
                <a:lnTo>
                  <a:pt x="3938337" y="59511"/>
                </a:lnTo>
                <a:lnTo>
                  <a:pt x="3938337" y="699247"/>
                </a:lnTo>
                <a:lnTo>
                  <a:pt x="3938337" y="2518435"/>
                </a:lnTo>
                <a:lnTo>
                  <a:pt x="3856842" y="2618704"/>
                </a:lnTo>
                <a:cubicBezTo>
                  <a:pt x="3439614" y="3108658"/>
                  <a:pt x="2979779" y="3321595"/>
                  <a:pt x="2362292" y="3321595"/>
                </a:cubicBezTo>
                <a:cubicBezTo>
                  <a:pt x="1899140" y="3321595"/>
                  <a:pt x="1559319" y="3095023"/>
                  <a:pt x="1093716" y="2749441"/>
                </a:cubicBezTo>
                <a:cubicBezTo>
                  <a:pt x="1041701" y="2710827"/>
                  <a:pt x="989684" y="2672676"/>
                  <a:pt x="939333" y="2635829"/>
                </a:cubicBezTo>
                <a:cubicBezTo>
                  <a:pt x="666418" y="2435869"/>
                  <a:pt x="408686" y="2246981"/>
                  <a:pt x="237160" y="2041901"/>
                </a:cubicBezTo>
                <a:cubicBezTo>
                  <a:pt x="73176" y="1845849"/>
                  <a:pt x="0" y="1649145"/>
                  <a:pt x="0" y="1404055"/>
                </a:cubicBezTo>
                <a:cubicBezTo>
                  <a:pt x="0" y="866538"/>
                  <a:pt x="144750" y="376466"/>
                  <a:pt x="410955" y="197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578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0B0BE2-9869-8542-6B86-7E839B216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Eiere av Hovden skigymnas AS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6C6B3B9-E093-A205-4CD4-6D4A96CAE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Bykle kommune					58,9%</a:t>
            </a:r>
          </a:p>
          <a:p>
            <a:r>
              <a:rPr lang="nb-NO"/>
              <a:t>Verd AS (tidl. Agder næringsselskap AS)	38,9%</a:t>
            </a:r>
          </a:p>
          <a:p>
            <a:r>
              <a:rPr lang="nb-NO"/>
              <a:t>Agder og Rogaland skikrets			   2,2%</a:t>
            </a:r>
          </a:p>
          <a:p>
            <a:endParaRPr lang="nb-NO"/>
          </a:p>
          <a:p>
            <a:r>
              <a:rPr lang="nb-NO"/>
              <a:t>Aksjekapitalen er på totalt		1,9 mill. kroner</a:t>
            </a:r>
          </a:p>
        </p:txBody>
      </p:sp>
    </p:spTree>
    <p:extLst>
      <p:ext uri="{BB962C8B-B14F-4D97-AF65-F5344CB8AC3E}">
        <p14:creationId xmlns:p14="http://schemas.microsoft.com/office/powerpoint/2010/main" val="3777178614"/>
      </p:ext>
    </p:extLst>
  </p:cSld>
  <p:clrMapOvr>
    <a:masterClrMapping/>
  </p:clrMapOvr>
</p:sld>
</file>

<file path=ppt/theme/theme1.xml><?xml version="1.0" encoding="utf-8"?>
<a:theme xmlns:a="http://schemas.openxmlformats.org/drawingml/2006/main" name="Agder fylkeskommune PowerPointmal 16:9">
  <a:themeElements>
    <a:clrScheme name="Agder fylkeskommune 2">
      <a:dk1>
        <a:srgbClr val="000000"/>
      </a:dk1>
      <a:lt1>
        <a:srgbClr val="FFFFFF"/>
      </a:lt1>
      <a:dk2>
        <a:srgbClr val="5B4D46"/>
      </a:dk2>
      <a:lt2>
        <a:srgbClr val="ECEAE6"/>
      </a:lt2>
      <a:accent1>
        <a:srgbClr val="DF1F1D"/>
      </a:accent1>
      <a:accent2>
        <a:srgbClr val="342C86"/>
      </a:accent2>
      <a:accent3>
        <a:srgbClr val="00A9DA"/>
      </a:accent3>
      <a:accent4>
        <a:srgbClr val="FAC800"/>
      </a:accent4>
      <a:accent5>
        <a:srgbClr val="00695A"/>
      </a:accent5>
      <a:accent6>
        <a:srgbClr val="CDD500"/>
      </a:accent6>
      <a:hlink>
        <a:srgbClr val="9F3A14"/>
      </a:hlink>
      <a:folHlink>
        <a:srgbClr val="E01F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sjon29" id="{61006DB8-F94C-4896-81B2-972B1736524A}" vid="{C96705D8-6DAC-4B66-A0B1-D19021E5950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Agder fylkeskommune">
      <a:dk1>
        <a:srgbClr val="000000"/>
      </a:dk1>
      <a:lt1>
        <a:srgbClr val="FFFFFF"/>
      </a:lt1>
      <a:dk2>
        <a:srgbClr val="5B4E47"/>
      </a:dk2>
      <a:lt2>
        <a:srgbClr val="ECEAE6"/>
      </a:lt2>
      <a:accent1>
        <a:srgbClr val="DF1F1D"/>
      </a:accent1>
      <a:accent2>
        <a:srgbClr val="342C86"/>
      </a:accent2>
      <a:accent3>
        <a:srgbClr val="00A9DA"/>
      </a:accent3>
      <a:accent4>
        <a:srgbClr val="FAC800"/>
      </a:accent4>
      <a:accent5>
        <a:srgbClr val="00695A"/>
      </a:accent5>
      <a:accent6>
        <a:srgbClr val="CDD500"/>
      </a:accent6>
      <a:hlink>
        <a:srgbClr val="9F3A14"/>
      </a:hlink>
      <a:folHlink>
        <a:srgbClr val="E01F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 PP_Setesdal vgs_V1</Template>
  <Application>Microsoft Office PowerPoint</Application>
  <PresentationFormat>Widescreen</PresentationFormat>
  <Slides>30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Agder fylkeskommune PowerPointmal 16:9</vt:lpstr>
      <vt:lpstr>Foresattmøte Hovden</vt:lpstr>
      <vt:lpstr>Skulen </vt:lpstr>
      <vt:lpstr>Utdanningsprogram: </vt:lpstr>
      <vt:lpstr>Visjon</vt:lpstr>
      <vt:lpstr>Setesdal vgs /Hovden skigymnas(HSG)</vt:lpstr>
      <vt:lpstr>Setesdal vgs avd Hovden/Hovden skigymnas(HSG)</vt:lpstr>
      <vt:lpstr>Setesdal vgs /Hovden skigymnas(HSG) </vt:lpstr>
      <vt:lpstr> Hovden Skigymnas </vt:lpstr>
      <vt:lpstr>Eiere av Hovden skigymnas AS</vt:lpstr>
      <vt:lpstr>Ledelsen i Hovden skigymnas AS</vt:lpstr>
      <vt:lpstr>Målsettinger  </vt:lpstr>
      <vt:lpstr>Skolerute (ferie og fridager) 2026 -2027</vt:lpstr>
      <vt:lpstr>Avdeling Hovden</vt:lpstr>
      <vt:lpstr>Rådgivertjenesten:</vt:lpstr>
      <vt:lpstr>Studiespesialisering på avd. Hovden</vt:lpstr>
      <vt:lpstr>Valg av programområde i Vg2 og Vg3:</vt:lpstr>
      <vt:lpstr>I tillegg må elevene ha et 5-timersfag hvert av årene i Vg2 og Vg3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Fravær</vt:lpstr>
      <vt:lpstr>10%-regelen gjelder ikke for dokumentert fravær som:</vt:lpstr>
      <vt:lpstr>Pedagogiske plattformer:</vt:lpstr>
      <vt:lpstr>Bøker og skolemateriell</vt:lpstr>
      <vt:lpstr>Spørsmål?</vt:lpstr>
      <vt:lpstr>Lykke til!</vt:lpstr>
    </vt:vector>
  </TitlesOfParts>
  <Company>Vest-Agder Fylkeskommune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Tittellysbilde</dc:title>
  <dc:creator>Røed, Jens Petter</dc:creator>
  <cp:revision>1</cp:revision>
  <cp:lastPrinted>2018-11-21T18:12:12Z</cp:lastPrinted>
  <dcterms:created xsi:type="dcterms:W3CDTF">2021-02-15T07:46:30Z</dcterms:created>
  <dcterms:modified xsi:type="dcterms:W3CDTF">2026-08-09T08:37:12Z</dcterms:modified>
</cp:coreProperties>
</file>